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407" r:id="rId20"/>
    <p:sldId id="408" r:id="rId21"/>
    <p:sldId id="409" r:id="rId22"/>
    <p:sldId id="410" r:id="rId23"/>
    <p:sldId id="411" r:id="rId24"/>
    <p:sldId id="412" r:id="rId25"/>
    <p:sldId id="435" r:id="rId26"/>
    <p:sldId id="436" r:id="rId27"/>
    <p:sldId id="437" r:id="rId28"/>
    <p:sldId id="438" r:id="rId29"/>
    <p:sldId id="439" r:id="rId30"/>
    <p:sldId id="440" r:id="rId31"/>
    <p:sldId id="441" r:id="rId32"/>
    <p:sldId id="442" r:id="rId33"/>
    <p:sldId id="443" r:id="rId34"/>
    <p:sldId id="413" r:id="rId35"/>
    <p:sldId id="414" r:id="rId36"/>
    <p:sldId id="415" r:id="rId37"/>
    <p:sldId id="416" r:id="rId38"/>
    <p:sldId id="417" r:id="rId39"/>
    <p:sldId id="418" r:id="rId40"/>
    <p:sldId id="419" r:id="rId41"/>
    <p:sldId id="420" r:id="rId42"/>
    <p:sldId id="421" r:id="rId43"/>
    <p:sldId id="422" r:id="rId44"/>
    <p:sldId id="423" r:id="rId45"/>
    <p:sldId id="424" r:id="rId46"/>
    <p:sldId id="425" r:id="rId47"/>
    <p:sldId id="426" r:id="rId48"/>
    <p:sldId id="427" r:id="rId49"/>
    <p:sldId id="428" r:id="rId50"/>
    <p:sldId id="429" r:id="rId51"/>
    <p:sldId id="430" r:id="rId52"/>
    <p:sldId id="431" r:id="rId53"/>
    <p:sldId id="432" r:id="rId54"/>
    <p:sldId id="433" r:id="rId55"/>
    <p:sldId id="434" r:id="rId56"/>
    <p:sldId id="349" r:id="rId57"/>
    <p:sldId id="362" r:id="rId58"/>
    <p:sldId id="363" r:id="rId59"/>
    <p:sldId id="365" r:id="rId60"/>
    <p:sldId id="366" r:id="rId61"/>
    <p:sldId id="274" r:id="rId62"/>
    <p:sldId id="275" r:id="rId63"/>
    <p:sldId id="276" r:id="rId64"/>
    <p:sldId id="277" r:id="rId65"/>
    <p:sldId id="278" r:id="rId66"/>
    <p:sldId id="279" r:id="rId67"/>
    <p:sldId id="280" r:id="rId68"/>
    <p:sldId id="281" r:id="rId69"/>
    <p:sldId id="282" r:id="rId70"/>
    <p:sldId id="283" r:id="rId71"/>
    <p:sldId id="284" r:id="rId72"/>
    <p:sldId id="285" r:id="rId73"/>
    <p:sldId id="286" r:id="rId74"/>
    <p:sldId id="287" r:id="rId75"/>
    <p:sldId id="288" r:id="rId76"/>
    <p:sldId id="289" r:id="rId77"/>
    <p:sldId id="290" r:id="rId78"/>
    <p:sldId id="291" r:id="rId79"/>
    <p:sldId id="292" r:id="rId80"/>
    <p:sldId id="293" r:id="rId81"/>
    <p:sldId id="294" r:id="rId82"/>
    <p:sldId id="295" r:id="rId83"/>
    <p:sldId id="296" r:id="rId84"/>
    <p:sldId id="297" r:id="rId85"/>
    <p:sldId id="298" r:id="rId86"/>
    <p:sldId id="299" r:id="rId87"/>
    <p:sldId id="300" r:id="rId88"/>
    <p:sldId id="301" r:id="rId89"/>
    <p:sldId id="302" r:id="rId90"/>
    <p:sldId id="263" r:id="rId91"/>
    <p:sldId id="264" r:id="rId92"/>
    <p:sldId id="265" r:id="rId93"/>
    <p:sldId id="303" r:id="rId94"/>
    <p:sldId id="304" r:id="rId95"/>
    <p:sldId id="305" r:id="rId96"/>
    <p:sldId id="306" r:id="rId97"/>
    <p:sldId id="307" r:id="rId98"/>
    <p:sldId id="266" r:id="rId99"/>
    <p:sldId id="308" r:id="rId100"/>
    <p:sldId id="309" r:id="rId101"/>
    <p:sldId id="310" r:id="rId102"/>
    <p:sldId id="311" r:id="rId103"/>
    <p:sldId id="312" r:id="rId104"/>
    <p:sldId id="313" r:id="rId105"/>
    <p:sldId id="336" r:id="rId106"/>
    <p:sldId id="337" r:id="rId107"/>
    <p:sldId id="338" r:id="rId108"/>
    <p:sldId id="339" r:id="rId109"/>
    <p:sldId id="340" r:id="rId110"/>
    <p:sldId id="341" r:id="rId111"/>
    <p:sldId id="342" r:id="rId112"/>
    <p:sldId id="314" r:id="rId113"/>
    <p:sldId id="315" r:id="rId114"/>
    <p:sldId id="316" r:id="rId115"/>
    <p:sldId id="317" r:id="rId116"/>
    <p:sldId id="318" r:id="rId117"/>
    <p:sldId id="319" r:id="rId118"/>
    <p:sldId id="320" r:id="rId119"/>
    <p:sldId id="321" r:id="rId120"/>
    <p:sldId id="322" r:id="rId121"/>
    <p:sldId id="323" r:id="rId122"/>
    <p:sldId id="324" r:id="rId123"/>
    <p:sldId id="325" r:id="rId124"/>
    <p:sldId id="326" r:id="rId125"/>
    <p:sldId id="327" r:id="rId126"/>
    <p:sldId id="328" r:id="rId127"/>
    <p:sldId id="329" r:id="rId128"/>
    <p:sldId id="330" r:id="rId129"/>
    <p:sldId id="331" r:id="rId130"/>
    <p:sldId id="332" r:id="rId131"/>
    <p:sldId id="333" r:id="rId132"/>
    <p:sldId id="334" r:id="rId133"/>
    <p:sldId id="335" r:id="rId134"/>
    <p:sldId id="343" r:id="rId135"/>
    <p:sldId id="344" r:id="rId136"/>
    <p:sldId id="345" r:id="rId137"/>
    <p:sldId id="346" r:id="rId138"/>
    <p:sldId id="347" r:id="rId139"/>
    <p:sldId id="348" r:id="rId140"/>
    <p:sldId id="367" r:id="rId141"/>
    <p:sldId id="368" r:id="rId142"/>
    <p:sldId id="369" r:id="rId143"/>
    <p:sldId id="370" r:id="rId144"/>
    <p:sldId id="371" r:id="rId145"/>
    <p:sldId id="372" r:id="rId146"/>
    <p:sldId id="373" r:id="rId147"/>
    <p:sldId id="374" r:id="rId148"/>
    <p:sldId id="375" r:id="rId149"/>
    <p:sldId id="376" r:id="rId150"/>
    <p:sldId id="377" r:id="rId151"/>
    <p:sldId id="378" r:id="rId152"/>
    <p:sldId id="379" r:id="rId153"/>
    <p:sldId id="380" r:id="rId154"/>
    <p:sldId id="381" r:id="rId155"/>
    <p:sldId id="382" r:id="rId156"/>
    <p:sldId id="383" r:id="rId157"/>
    <p:sldId id="384" r:id="rId158"/>
    <p:sldId id="385" r:id="rId159"/>
    <p:sldId id="386" r:id="rId160"/>
    <p:sldId id="387" r:id="rId161"/>
    <p:sldId id="273" r:id="rId162"/>
  </p:sldIdLst>
  <p:sldSz cx="18288000" cy="10287000"/>
  <p:notesSz cx="6858000" cy="9144000"/>
  <p:embeddedFontLst>
    <p:embeddedFont>
      <p:font typeface="Anantason" panose="020B0604020202020204" charset="-34"/>
      <p:regular r:id="rId164"/>
    </p:embeddedFont>
    <p:embeddedFont>
      <p:font typeface="Anantason Bold" panose="020B0604020202020204" charset="-34"/>
      <p:regular r:id="rId165"/>
    </p:embeddedFont>
    <p:embeddedFont>
      <p:font typeface="Kollektif" panose="020B0604020202020204" charset="0"/>
      <p:regular r:id="rId166"/>
    </p:embeddedFont>
    <p:embeddedFont>
      <p:font typeface="Kollektif Bold" panose="020B0604020202020204" charset="0"/>
      <p:regular r:id="rId167"/>
    </p:embeddedFont>
    <p:embeddedFont>
      <p:font typeface="League Spartan" panose="020B0604020202020204" charset="0"/>
      <p:regular r:id="rId168"/>
    </p:embeddedFont>
    <p:embeddedFont>
      <p:font typeface="Pridi" panose="00000500000000000000" pitchFamily="2" charset="-34"/>
      <p:regular r:id="rId169"/>
    </p:embeddedFont>
    <p:embeddedFont>
      <p:font typeface="Prompt" panose="00000500000000000000" pitchFamily="2" charset="-34"/>
      <p:regular r:id="rId170"/>
      <p:bold r:id="rId171"/>
      <p:italic r:id="rId172"/>
      <p:boldItalic r:id="rId173"/>
    </p:embeddedFont>
    <p:embeddedFont>
      <p:font typeface="Prompt SemiBold" panose="00000700000000000000" pitchFamily="2" charset="-34"/>
      <p:regular r:id="rId174"/>
      <p:bold r:id="rId175"/>
      <p:italic r:id="rId176"/>
      <p:boldItalic r:id="rId177"/>
    </p:embeddedFont>
    <p:embeddedFont>
      <p:font typeface="Sarabun" panose="020B0604020202020204" charset="0"/>
      <p:regular r:id="rId178"/>
      <p:bold r:id="rId179"/>
      <p:italic r:id="rId180"/>
      <p:boldItalic r:id="rId181"/>
    </p:embeddedFont>
    <p:embeddedFont>
      <p:font typeface="TH SarabunPSK" panose="020B0500040200020003" pitchFamily="34" charset="-34"/>
      <p:regular r:id="rId182"/>
      <p:bold r:id="rId183"/>
      <p:italic r:id="rId184"/>
      <p:boldItalic r:id="rId18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45" autoAdjust="0"/>
    <p:restoredTop sz="94622" autoAdjust="0"/>
  </p:normalViewPr>
  <p:slideViewPr>
    <p:cSldViewPr>
      <p:cViewPr varScale="1">
        <p:scale>
          <a:sx n="52" d="100"/>
          <a:sy n="52" d="100"/>
        </p:scale>
        <p:origin x="40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font" Target="fonts/font7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font" Target="fonts/font18.fntdata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font" Target="fonts/font8.fntdata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font" Target="fonts/font19.fntdata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font" Target="fonts/font9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font" Target="fonts/font4.fntdata"/><Relationship Id="rId18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font" Target="fonts/font20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font" Target="fonts/font15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font" Target="fonts/font1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184" Type="http://schemas.openxmlformats.org/officeDocument/2006/relationships/font" Target="fonts/font21.fntdata"/><Relationship Id="rId189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font" Target="fonts/font11.fntdata"/><Relationship Id="rId179" Type="http://schemas.openxmlformats.org/officeDocument/2006/relationships/font" Target="fonts/font16.fntdata"/><Relationship Id="rId190" Type="http://schemas.microsoft.com/office/2016/11/relationships/changesInfo" Target="changesInfos/changesInfo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font" Target="fonts/font1.fntdata"/><Relationship Id="rId169" Type="http://schemas.openxmlformats.org/officeDocument/2006/relationships/font" Target="fonts/font6.fntdata"/><Relationship Id="rId185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font" Target="fonts/font17.fntdata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font" Target="fonts/font12.fntdata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font" Target="fonts/font2.fntdata"/><Relationship Id="rId186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font" Target="fonts/font13.fntdata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font" Target="fonts/font3.fntdata"/><Relationship Id="rId18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ttanasiri charoensuk" userId="9874d8b4-24f7-4e11-b962-1e02a7736eb9" providerId="ADAL" clId="{89787EF6-BA7D-419E-9EA0-5FC9751729FE}"/>
    <pc:docChg chg="undo custSel addSld delSld modSld sldOrd">
      <pc:chgData name="rattanasiri charoensuk" userId="9874d8b4-24f7-4e11-b962-1e02a7736eb9" providerId="ADAL" clId="{89787EF6-BA7D-419E-9EA0-5FC9751729FE}" dt="2026-05-20T06:48:16.739" v="219" actId="1076"/>
      <pc:docMkLst>
        <pc:docMk/>
      </pc:docMkLst>
      <pc:sldChg chg="ord">
        <pc:chgData name="rattanasiri charoensuk" userId="9874d8b4-24f7-4e11-b962-1e02a7736eb9" providerId="ADAL" clId="{89787EF6-BA7D-419E-9EA0-5FC9751729FE}" dt="2026-05-20T06:47:52.048" v="212"/>
        <pc:sldMkLst>
          <pc:docMk/>
          <pc:sldMk cId="0" sldId="268"/>
        </pc:sldMkLst>
      </pc:sldChg>
      <pc:sldChg chg="addSp add">
        <pc:chgData name="rattanasiri charoensuk" userId="9874d8b4-24f7-4e11-b962-1e02a7736eb9" providerId="ADAL" clId="{89787EF6-BA7D-419E-9EA0-5FC9751729FE}" dt="2026-05-20T06:23:06.382" v="1"/>
        <pc:sldMkLst>
          <pc:docMk/>
          <pc:sldMk cId="0" sldId="274"/>
        </pc:sldMkLst>
        <pc:grpChg chg="add">
          <ac:chgData name="rattanasiri charoensuk" userId="9874d8b4-24f7-4e11-b962-1e02a7736eb9" providerId="ADAL" clId="{89787EF6-BA7D-419E-9EA0-5FC9751729FE}" dt="2026-05-20T06:23:06.382" v="1"/>
          <ac:grpSpMkLst>
            <pc:docMk/>
            <pc:sldMk cId="0" sldId="274"/>
            <ac:grpSpMk id="4" creationId="{814957F9-C61F-49E5-AD3F-5DB54E01B32C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08.797" v="2"/>
        <pc:sldMkLst>
          <pc:docMk/>
          <pc:sldMk cId="0" sldId="275"/>
        </pc:sldMkLst>
        <pc:grpChg chg="add">
          <ac:chgData name="rattanasiri charoensuk" userId="9874d8b4-24f7-4e11-b962-1e02a7736eb9" providerId="ADAL" clId="{89787EF6-BA7D-419E-9EA0-5FC9751729FE}" dt="2026-05-20T06:23:08.797" v="2"/>
          <ac:grpSpMkLst>
            <pc:docMk/>
            <pc:sldMk cId="0" sldId="275"/>
            <ac:grpSpMk id="4" creationId="{B80C04DE-4674-43E7-BDED-2542E0891DF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10.423" v="3"/>
        <pc:sldMkLst>
          <pc:docMk/>
          <pc:sldMk cId="0" sldId="276"/>
        </pc:sldMkLst>
        <pc:grpChg chg="add">
          <ac:chgData name="rattanasiri charoensuk" userId="9874d8b4-24f7-4e11-b962-1e02a7736eb9" providerId="ADAL" clId="{89787EF6-BA7D-419E-9EA0-5FC9751729FE}" dt="2026-05-20T06:23:10.423" v="3"/>
          <ac:grpSpMkLst>
            <pc:docMk/>
            <pc:sldMk cId="0" sldId="276"/>
            <ac:grpSpMk id="4" creationId="{4B05B36D-0A98-4853-994A-9AD05E14B5D5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12.203" v="4"/>
        <pc:sldMkLst>
          <pc:docMk/>
          <pc:sldMk cId="0" sldId="277"/>
        </pc:sldMkLst>
        <pc:grpChg chg="add">
          <ac:chgData name="rattanasiri charoensuk" userId="9874d8b4-24f7-4e11-b962-1e02a7736eb9" providerId="ADAL" clId="{89787EF6-BA7D-419E-9EA0-5FC9751729FE}" dt="2026-05-20T06:23:12.203" v="4"/>
          <ac:grpSpMkLst>
            <pc:docMk/>
            <pc:sldMk cId="0" sldId="277"/>
            <ac:grpSpMk id="4" creationId="{F31CA2D4-949A-4E44-8106-B120661D68A3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13.667" v="5"/>
        <pc:sldMkLst>
          <pc:docMk/>
          <pc:sldMk cId="0" sldId="278"/>
        </pc:sldMkLst>
        <pc:grpChg chg="add">
          <ac:chgData name="rattanasiri charoensuk" userId="9874d8b4-24f7-4e11-b962-1e02a7736eb9" providerId="ADAL" clId="{89787EF6-BA7D-419E-9EA0-5FC9751729FE}" dt="2026-05-20T06:23:13.667" v="5"/>
          <ac:grpSpMkLst>
            <pc:docMk/>
            <pc:sldMk cId="0" sldId="278"/>
            <ac:grpSpMk id="4" creationId="{67C12A63-D83E-4AA2-B533-49FB1560A90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16.299" v="6"/>
        <pc:sldMkLst>
          <pc:docMk/>
          <pc:sldMk cId="0" sldId="279"/>
        </pc:sldMkLst>
        <pc:grpChg chg="add">
          <ac:chgData name="rattanasiri charoensuk" userId="9874d8b4-24f7-4e11-b962-1e02a7736eb9" providerId="ADAL" clId="{89787EF6-BA7D-419E-9EA0-5FC9751729FE}" dt="2026-05-20T06:23:16.299" v="6"/>
          <ac:grpSpMkLst>
            <pc:docMk/>
            <pc:sldMk cId="0" sldId="279"/>
            <ac:grpSpMk id="4" creationId="{D19C8A42-D72E-4824-BCD2-951F796E30C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18.828" v="7"/>
        <pc:sldMkLst>
          <pc:docMk/>
          <pc:sldMk cId="0" sldId="280"/>
        </pc:sldMkLst>
        <pc:grpChg chg="add">
          <ac:chgData name="rattanasiri charoensuk" userId="9874d8b4-24f7-4e11-b962-1e02a7736eb9" providerId="ADAL" clId="{89787EF6-BA7D-419E-9EA0-5FC9751729FE}" dt="2026-05-20T06:23:18.828" v="7"/>
          <ac:grpSpMkLst>
            <pc:docMk/>
            <pc:sldMk cId="0" sldId="280"/>
            <ac:grpSpMk id="4" creationId="{38A756E1-049F-4658-94E2-6E11FA3A145E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0.787" v="8"/>
        <pc:sldMkLst>
          <pc:docMk/>
          <pc:sldMk cId="0" sldId="281"/>
        </pc:sldMkLst>
        <pc:grpChg chg="add">
          <ac:chgData name="rattanasiri charoensuk" userId="9874d8b4-24f7-4e11-b962-1e02a7736eb9" providerId="ADAL" clId="{89787EF6-BA7D-419E-9EA0-5FC9751729FE}" dt="2026-05-20T06:23:20.787" v="8"/>
          <ac:grpSpMkLst>
            <pc:docMk/>
            <pc:sldMk cId="0" sldId="281"/>
            <ac:grpSpMk id="4" creationId="{A34E38C7-7E74-404C-8A6E-3BF8BB6EF571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2.027" v="9"/>
        <pc:sldMkLst>
          <pc:docMk/>
          <pc:sldMk cId="0" sldId="282"/>
        </pc:sldMkLst>
        <pc:grpChg chg="add">
          <ac:chgData name="rattanasiri charoensuk" userId="9874d8b4-24f7-4e11-b962-1e02a7736eb9" providerId="ADAL" clId="{89787EF6-BA7D-419E-9EA0-5FC9751729FE}" dt="2026-05-20T06:23:22.027" v="9"/>
          <ac:grpSpMkLst>
            <pc:docMk/>
            <pc:sldMk cId="0" sldId="282"/>
            <ac:grpSpMk id="4" creationId="{865A79A7-B6E0-47D0-BD2B-807CAFC80145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3.048" v="10"/>
        <pc:sldMkLst>
          <pc:docMk/>
          <pc:sldMk cId="0" sldId="283"/>
        </pc:sldMkLst>
        <pc:grpChg chg="add">
          <ac:chgData name="rattanasiri charoensuk" userId="9874d8b4-24f7-4e11-b962-1e02a7736eb9" providerId="ADAL" clId="{89787EF6-BA7D-419E-9EA0-5FC9751729FE}" dt="2026-05-20T06:23:23.048" v="10"/>
          <ac:grpSpMkLst>
            <pc:docMk/>
            <pc:sldMk cId="0" sldId="283"/>
            <ac:grpSpMk id="4" creationId="{81E760FD-DB4F-47A7-A898-DDB8DD9C6C8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4.475" v="11"/>
        <pc:sldMkLst>
          <pc:docMk/>
          <pc:sldMk cId="0" sldId="284"/>
        </pc:sldMkLst>
        <pc:grpChg chg="add">
          <ac:chgData name="rattanasiri charoensuk" userId="9874d8b4-24f7-4e11-b962-1e02a7736eb9" providerId="ADAL" clId="{89787EF6-BA7D-419E-9EA0-5FC9751729FE}" dt="2026-05-20T06:23:24.475" v="11"/>
          <ac:grpSpMkLst>
            <pc:docMk/>
            <pc:sldMk cId="0" sldId="284"/>
            <ac:grpSpMk id="4" creationId="{A6D02113-AB36-4DFA-8089-64F3302F9C66}"/>
          </ac:grpSpMkLst>
        </pc:grpChg>
      </pc:sldChg>
      <pc:sldChg chg="add">
        <pc:chgData name="rattanasiri charoensuk" userId="9874d8b4-24f7-4e11-b962-1e02a7736eb9" providerId="ADAL" clId="{89787EF6-BA7D-419E-9EA0-5FC9751729FE}" dt="2026-05-20T06:22:55.298" v="0"/>
        <pc:sldMkLst>
          <pc:docMk/>
          <pc:sldMk cId="0" sldId="285"/>
        </pc:sldMkLst>
      </pc:sldChg>
      <pc:sldChg chg="addSp add">
        <pc:chgData name="rattanasiri charoensuk" userId="9874d8b4-24f7-4e11-b962-1e02a7736eb9" providerId="ADAL" clId="{89787EF6-BA7D-419E-9EA0-5FC9751729FE}" dt="2026-05-20T06:23:26.325" v="12"/>
        <pc:sldMkLst>
          <pc:docMk/>
          <pc:sldMk cId="0" sldId="286"/>
        </pc:sldMkLst>
        <pc:grpChg chg="add">
          <ac:chgData name="rattanasiri charoensuk" userId="9874d8b4-24f7-4e11-b962-1e02a7736eb9" providerId="ADAL" clId="{89787EF6-BA7D-419E-9EA0-5FC9751729FE}" dt="2026-05-20T06:23:26.325" v="12"/>
          <ac:grpSpMkLst>
            <pc:docMk/>
            <pc:sldMk cId="0" sldId="286"/>
            <ac:grpSpMk id="4" creationId="{833345FB-B160-40DE-9606-7D629CBF17CF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7.979" v="13"/>
        <pc:sldMkLst>
          <pc:docMk/>
          <pc:sldMk cId="3349058437" sldId="287"/>
        </pc:sldMkLst>
        <pc:grpChg chg="add">
          <ac:chgData name="rattanasiri charoensuk" userId="9874d8b4-24f7-4e11-b962-1e02a7736eb9" providerId="ADAL" clId="{89787EF6-BA7D-419E-9EA0-5FC9751729FE}" dt="2026-05-20T06:23:27.979" v="13"/>
          <ac:grpSpMkLst>
            <pc:docMk/>
            <pc:sldMk cId="3349058437" sldId="287"/>
            <ac:grpSpMk id="5" creationId="{7CA9BEA4-09DD-4738-8DFC-E6A1A1474DB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9.519" v="14"/>
        <pc:sldMkLst>
          <pc:docMk/>
          <pc:sldMk cId="0" sldId="288"/>
        </pc:sldMkLst>
        <pc:grpChg chg="add">
          <ac:chgData name="rattanasiri charoensuk" userId="9874d8b4-24f7-4e11-b962-1e02a7736eb9" providerId="ADAL" clId="{89787EF6-BA7D-419E-9EA0-5FC9751729FE}" dt="2026-05-20T06:23:29.519" v="14"/>
          <ac:grpSpMkLst>
            <pc:docMk/>
            <pc:sldMk cId="0" sldId="288"/>
            <ac:grpSpMk id="4" creationId="{EC99294A-A62A-4B26-A6B8-8EC936C2F539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30.444" v="15"/>
        <pc:sldMkLst>
          <pc:docMk/>
          <pc:sldMk cId="0" sldId="289"/>
        </pc:sldMkLst>
        <pc:grpChg chg="add">
          <ac:chgData name="rattanasiri charoensuk" userId="9874d8b4-24f7-4e11-b962-1e02a7736eb9" providerId="ADAL" clId="{89787EF6-BA7D-419E-9EA0-5FC9751729FE}" dt="2026-05-20T06:23:30.444" v="15"/>
          <ac:grpSpMkLst>
            <pc:docMk/>
            <pc:sldMk cId="0" sldId="289"/>
            <ac:grpSpMk id="3" creationId="{DDE9E842-DD36-45E2-A0C5-37F03B629A25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34.787" v="16"/>
        <pc:sldMkLst>
          <pc:docMk/>
          <pc:sldMk cId="0" sldId="290"/>
        </pc:sldMkLst>
        <pc:grpChg chg="add">
          <ac:chgData name="rattanasiri charoensuk" userId="9874d8b4-24f7-4e11-b962-1e02a7736eb9" providerId="ADAL" clId="{89787EF6-BA7D-419E-9EA0-5FC9751729FE}" dt="2026-05-20T06:23:34.787" v="16"/>
          <ac:grpSpMkLst>
            <pc:docMk/>
            <pc:sldMk cId="0" sldId="290"/>
            <ac:grpSpMk id="4" creationId="{EAD3C782-D083-42AF-84A5-5D645E624A27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36.516" v="17"/>
        <pc:sldMkLst>
          <pc:docMk/>
          <pc:sldMk cId="0" sldId="291"/>
        </pc:sldMkLst>
        <pc:grpChg chg="add">
          <ac:chgData name="rattanasiri charoensuk" userId="9874d8b4-24f7-4e11-b962-1e02a7736eb9" providerId="ADAL" clId="{89787EF6-BA7D-419E-9EA0-5FC9751729FE}" dt="2026-05-20T06:23:36.516" v="17"/>
          <ac:grpSpMkLst>
            <pc:docMk/>
            <pc:sldMk cId="0" sldId="291"/>
            <ac:grpSpMk id="3" creationId="{6FF3E168-667E-4F94-B004-114E6D2F6101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37.850" v="18"/>
        <pc:sldMkLst>
          <pc:docMk/>
          <pc:sldMk cId="0" sldId="292"/>
        </pc:sldMkLst>
        <pc:grpChg chg="add">
          <ac:chgData name="rattanasiri charoensuk" userId="9874d8b4-24f7-4e11-b962-1e02a7736eb9" providerId="ADAL" clId="{89787EF6-BA7D-419E-9EA0-5FC9751729FE}" dt="2026-05-20T06:23:37.850" v="18"/>
          <ac:grpSpMkLst>
            <pc:docMk/>
            <pc:sldMk cId="0" sldId="292"/>
            <ac:grpSpMk id="4" creationId="{0398C2CD-BE3C-49C7-A7BD-034C4EC735F3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39.009" v="19"/>
        <pc:sldMkLst>
          <pc:docMk/>
          <pc:sldMk cId="0" sldId="293"/>
        </pc:sldMkLst>
        <pc:grpChg chg="add">
          <ac:chgData name="rattanasiri charoensuk" userId="9874d8b4-24f7-4e11-b962-1e02a7736eb9" providerId="ADAL" clId="{89787EF6-BA7D-419E-9EA0-5FC9751729FE}" dt="2026-05-20T06:23:39.009" v="19"/>
          <ac:grpSpMkLst>
            <pc:docMk/>
            <pc:sldMk cId="0" sldId="293"/>
            <ac:grpSpMk id="3" creationId="{08FB5891-18F3-40F7-97CF-1D8DA6FDD367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1.233" v="20"/>
        <pc:sldMkLst>
          <pc:docMk/>
          <pc:sldMk cId="0" sldId="294"/>
        </pc:sldMkLst>
        <pc:grpChg chg="add">
          <ac:chgData name="rattanasiri charoensuk" userId="9874d8b4-24f7-4e11-b962-1e02a7736eb9" providerId="ADAL" clId="{89787EF6-BA7D-419E-9EA0-5FC9751729FE}" dt="2026-05-20T06:23:41.233" v="20"/>
          <ac:grpSpMkLst>
            <pc:docMk/>
            <pc:sldMk cId="0" sldId="294"/>
            <ac:grpSpMk id="4" creationId="{06F1380D-7A03-4975-8F98-4758E57FFE25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2.123" v="21"/>
        <pc:sldMkLst>
          <pc:docMk/>
          <pc:sldMk cId="0" sldId="295"/>
        </pc:sldMkLst>
        <pc:grpChg chg="add">
          <ac:chgData name="rattanasiri charoensuk" userId="9874d8b4-24f7-4e11-b962-1e02a7736eb9" providerId="ADAL" clId="{89787EF6-BA7D-419E-9EA0-5FC9751729FE}" dt="2026-05-20T06:23:42.123" v="21"/>
          <ac:grpSpMkLst>
            <pc:docMk/>
            <pc:sldMk cId="0" sldId="295"/>
            <ac:grpSpMk id="5" creationId="{68DCFA9B-E8AB-4F19-8B3A-846956745AE1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3.899" v="22"/>
        <pc:sldMkLst>
          <pc:docMk/>
          <pc:sldMk cId="0" sldId="296"/>
        </pc:sldMkLst>
        <pc:grpChg chg="add">
          <ac:chgData name="rattanasiri charoensuk" userId="9874d8b4-24f7-4e11-b962-1e02a7736eb9" providerId="ADAL" clId="{89787EF6-BA7D-419E-9EA0-5FC9751729FE}" dt="2026-05-20T06:23:43.899" v="22"/>
          <ac:grpSpMkLst>
            <pc:docMk/>
            <pc:sldMk cId="0" sldId="296"/>
            <ac:grpSpMk id="4" creationId="{554823B7-28D5-4B07-9340-CC6F1642223D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5.217" v="23"/>
        <pc:sldMkLst>
          <pc:docMk/>
          <pc:sldMk cId="0" sldId="297"/>
        </pc:sldMkLst>
        <pc:grpChg chg="add">
          <ac:chgData name="rattanasiri charoensuk" userId="9874d8b4-24f7-4e11-b962-1e02a7736eb9" providerId="ADAL" clId="{89787EF6-BA7D-419E-9EA0-5FC9751729FE}" dt="2026-05-20T06:23:45.217" v="23"/>
          <ac:grpSpMkLst>
            <pc:docMk/>
            <pc:sldMk cId="0" sldId="297"/>
            <ac:grpSpMk id="3" creationId="{96FC8FD2-F970-43D0-B36B-1795B9EDC8CB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6.565" v="24"/>
        <pc:sldMkLst>
          <pc:docMk/>
          <pc:sldMk cId="0" sldId="298"/>
        </pc:sldMkLst>
        <pc:grpChg chg="add">
          <ac:chgData name="rattanasiri charoensuk" userId="9874d8b4-24f7-4e11-b962-1e02a7736eb9" providerId="ADAL" clId="{89787EF6-BA7D-419E-9EA0-5FC9751729FE}" dt="2026-05-20T06:23:46.565" v="24"/>
          <ac:grpSpMkLst>
            <pc:docMk/>
            <pc:sldMk cId="0" sldId="298"/>
            <ac:grpSpMk id="4" creationId="{D74F796A-8C57-47AB-BC10-8D428AAE1832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8.057" v="25"/>
        <pc:sldMkLst>
          <pc:docMk/>
          <pc:sldMk cId="0" sldId="299"/>
        </pc:sldMkLst>
        <pc:grpChg chg="add">
          <ac:chgData name="rattanasiri charoensuk" userId="9874d8b4-24f7-4e11-b962-1e02a7736eb9" providerId="ADAL" clId="{89787EF6-BA7D-419E-9EA0-5FC9751729FE}" dt="2026-05-20T06:23:48.057" v="25"/>
          <ac:grpSpMkLst>
            <pc:docMk/>
            <pc:sldMk cId="0" sldId="299"/>
            <ac:grpSpMk id="5" creationId="{1DB13E9D-285B-4A80-B3A0-B63AEACB628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51.235" v="26"/>
        <pc:sldMkLst>
          <pc:docMk/>
          <pc:sldMk cId="0" sldId="300"/>
        </pc:sldMkLst>
        <pc:grpChg chg="add">
          <ac:chgData name="rattanasiri charoensuk" userId="9874d8b4-24f7-4e11-b962-1e02a7736eb9" providerId="ADAL" clId="{89787EF6-BA7D-419E-9EA0-5FC9751729FE}" dt="2026-05-20T06:23:51.235" v="26"/>
          <ac:grpSpMkLst>
            <pc:docMk/>
            <pc:sldMk cId="0" sldId="300"/>
            <ac:grpSpMk id="3" creationId="{FDE4203C-C362-4CC0-A4D9-4DA30FAAE8AE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52.872" v="27"/>
        <pc:sldMkLst>
          <pc:docMk/>
          <pc:sldMk cId="0" sldId="301"/>
        </pc:sldMkLst>
        <pc:grpChg chg="add">
          <ac:chgData name="rattanasiri charoensuk" userId="9874d8b4-24f7-4e11-b962-1e02a7736eb9" providerId="ADAL" clId="{89787EF6-BA7D-419E-9EA0-5FC9751729FE}" dt="2026-05-20T06:23:52.872" v="27"/>
          <ac:grpSpMkLst>
            <pc:docMk/>
            <pc:sldMk cId="0" sldId="301"/>
            <ac:grpSpMk id="4" creationId="{B95C5911-FDD4-4E53-ABF6-156930D53AA0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54.334" v="28"/>
        <pc:sldMkLst>
          <pc:docMk/>
          <pc:sldMk cId="0" sldId="302"/>
        </pc:sldMkLst>
        <pc:grpChg chg="add">
          <ac:chgData name="rattanasiri charoensuk" userId="9874d8b4-24f7-4e11-b962-1e02a7736eb9" providerId="ADAL" clId="{89787EF6-BA7D-419E-9EA0-5FC9751729FE}" dt="2026-05-20T06:23:54.334" v="28"/>
          <ac:grpSpMkLst>
            <pc:docMk/>
            <pc:sldMk cId="0" sldId="302"/>
            <ac:grpSpMk id="3" creationId="{4EE29DE9-3BD4-48E0-8E8E-E669AD8C9D75}"/>
          </ac:grpSpMkLst>
        </pc:grpChg>
      </pc:sldChg>
      <pc:sldChg chg="add">
        <pc:chgData name="rattanasiri charoensuk" userId="9874d8b4-24f7-4e11-b962-1e02a7736eb9" providerId="ADAL" clId="{89787EF6-BA7D-419E-9EA0-5FC9751729FE}" dt="2026-05-20T06:24:38.222" v="29"/>
        <pc:sldMkLst>
          <pc:docMk/>
          <pc:sldMk cId="0" sldId="303"/>
        </pc:sldMkLst>
      </pc:sldChg>
      <pc:sldChg chg="add">
        <pc:chgData name="rattanasiri charoensuk" userId="9874d8b4-24f7-4e11-b962-1e02a7736eb9" providerId="ADAL" clId="{89787EF6-BA7D-419E-9EA0-5FC9751729FE}" dt="2026-05-20T06:24:38.222" v="29"/>
        <pc:sldMkLst>
          <pc:docMk/>
          <pc:sldMk cId="0" sldId="304"/>
        </pc:sldMkLst>
      </pc:sldChg>
      <pc:sldChg chg="add">
        <pc:chgData name="rattanasiri charoensuk" userId="9874d8b4-24f7-4e11-b962-1e02a7736eb9" providerId="ADAL" clId="{89787EF6-BA7D-419E-9EA0-5FC9751729FE}" dt="2026-05-20T06:24:38.222" v="29"/>
        <pc:sldMkLst>
          <pc:docMk/>
          <pc:sldMk cId="0" sldId="305"/>
        </pc:sldMkLst>
      </pc:sldChg>
      <pc:sldChg chg="add">
        <pc:chgData name="rattanasiri charoensuk" userId="9874d8b4-24f7-4e11-b962-1e02a7736eb9" providerId="ADAL" clId="{89787EF6-BA7D-419E-9EA0-5FC9751729FE}" dt="2026-05-20T06:24:38.222" v="29"/>
        <pc:sldMkLst>
          <pc:docMk/>
          <pc:sldMk cId="0" sldId="306"/>
        </pc:sldMkLst>
      </pc:sldChg>
      <pc:sldChg chg="add">
        <pc:chgData name="rattanasiri charoensuk" userId="9874d8b4-24f7-4e11-b962-1e02a7736eb9" providerId="ADAL" clId="{89787EF6-BA7D-419E-9EA0-5FC9751729FE}" dt="2026-05-20T06:24:38.222" v="29"/>
        <pc:sldMkLst>
          <pc:docMk/>
          <pc:sldMk cId="0" sldId="307"/>
        </pc:sldMkLst>
      </pc:sldChg>
      <pc:sldChg chg="addSp add">
        <pc:chgData name="rattanasiri charoensuk" userId="9874d8b4-24f7-4e11-b962-1e02a7736eb9" providerId="ADAL" clId="{89787EF6-BA7D-419E-9EA0-5FC9751729FE}" dt="2026-05-20T06:40:42.211" v="99"/>
        <pc:sldMkLst>
          <pc:docMk/>
          <pc:sldMk cId="0" sldId="308"/>
        </pc:sldMkLst>
        <pc:picChg chg="add">
          <ac:chgData name="rattanasiri charoensuk" userId="9874d8b4-24f7-4e11-b962-1e02a7736eb9" providerId="ADAL" clId="{89787EF6-BA7D-419E-9EA0-5FC9751729FE}" dt="2026-05-20T06:40:42.211" v="99"/>
          <ac:picMkLst>
            <pc:docMk/>
            <pc:sldMk cId="0" sldId="308"/>
            <ac:picMk id="3" creationId="{32BB51FD-EE89-4465-A23A-A398B4AC4364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43.755" v="100"/>
        <pc:sldMkLst>
          <pc:docMk/>
          <pc:sldMk cId="0" sldId="309"/>
        </pc:sldMkLst>
        <pc:picChg chg="add">
          <ac:chgData name="rattanasiri charoensuk" userId="9874d8b4-24f7-4e11-b962-1e02a7736eb9" providerId="ADAL" clId="{89787EF6-BA7D-419E-9EA0-5FC9751729FE}" dt="2026-05-20T06:40:43.755" v="100"/>
          <ac:picMkLst>
            <pc:docMk/>
            <pc:sldMk cId="0" sldId="309"/>
            <ac:picMk id="3" creationId="{47F40C02-0BA5-4F14-B1ED-7D89C34E670E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45.515" v="101"/>
        <pc:sldMkLst>
          <pc:docMk/>
          <pc:sldMk cId="0" sldId="310"/>
        </pc:sldMkLst>
        <pc:picChg chg="add">
          <ac:chgData name="rattanasiri charoensuk" userId="9874d8b4-24f7-4e11-b962-1e02a7736eb9" providerId="ADAL" clId="{89787EF6-BA7D-419E-9EA0-5FC9751729FE}" dt="2026-05-20T06:40:45.515" v="101"/>
          <ac:picMkLst>
            <pc:docMk/>
            <pc:sldMk cId="0" sldId="310"/>
            <ac:picMk id="3" creationId="{2BA58E60-FEE5-419C-89FD-D71C992B80BA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51.207" v="102"/>
        <pc:sldMkLst>
          <pc:docMk/>
          <pc:sldMk cId="0" sldId="311"/>
        </pc:sldMkLst>
        <pc:picChg chg="add">
          <ac:chgData name="rattanasiri charoensuk" userId="9874d8b4-24f7-4e11-b962-1e02a7736eb9" providerId="ADAL" clId="{89787EF6-BA7D-419E-9EA0-5FC9751729FE}" dt="2026-05-20T06:40:51.207" v="102"/>
          <ac:picMkLst>
            <pc:docMk/>
            <pc:sldMk cId="0" sldId="311"/>
            <ac:picMk id="3" creationId="{A6B16227-4CC3-4AF8-B43F-E409D7198640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52.601" v="103"/>
        <pc:sldMkLst>
          <pc:docMk/>
          <pc:sldMk cId="0" sldId="312"/>
        </pc:sldMkLst>
        <pc:picChg chg="add">
          <ac:chgData name="rattanasiri charoensuk" userId="9874d8b4-24f7-4e11-b962-1e02a7736eb9" providerId="ADAL" clId="{89787EF6-BA7D-419E-9EA0-5FC9751729FE}" dt="2026-05-20T06:40:52.601" v="103"/>
          <ac:picMkLst>
            <pc:docMk/>
            <pc:sldMk cId="0" sldId="312"/>
            <ac:picMk id="3" creationId="{E57B60F6-B9AA-4674-BB02-BF5CBB3F9ECA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55.748" v="104"/>
        <pc:sldMkLst>
          <pc:docMk/>
          <pc:sldMk cId="3284708789" sldId="313"/>
        </pc:sldMkLst>
        <pc:picChg chg="add">
          <ac:chgData name="rattanasiri charoensuk" userId="9874d8b4-24f7-4e11-b962-1e02a7736eb9" providerId="ADAL" clId="{89787EF6-BA7D-419E-9EA0-5FC9751729FE}" dt="2026-05-20T06:40:55.748" v="104"/>
          <ac:picMkLst>
            <pc:docMk/>
            <pc:sldMk cId="3284708789" sldId="313"/>
            <ac:picMk id="4" creationId="{B23223FF-1BB0-4745-9266-513BD57C4B19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25.280" v="115" actId="1076"/>
        <pc:sldMkLst>
          <pc:docMk/>
          <pc:sldMk cId="0" sldId="314"/>
        </pc:sldMkLst>
        <pc:picChg chg="add mod">
          <ac:chgData name="rattanasiri charoensuk" userId="9874d8b4-24f7-4e11-b962-1e02a7736eb9" providerId="ADAL" clId="{89787EF6-BA7D-419E-9EA0-5FC9751729FE}" dt="2026-05-20T06:41:25.280" v="115" actId="1076"/>
          <ac:picMkLst>
            <pc:docMk/>
            <pc:sldMk cId="0" sldId="314"/>
            <ac:picMk id="3" creationId="{7F432C07-B297-4FCE-A547-5BB27EA57A1B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29.498" v="117" actId="1076"/>
        <pc:sldMkLst>
          <pc:docMk/>
          <pc:sldMk cId="0" sldId="315"/>
        </pc:sldMkLst>
        <pc:picChg chg="add mod">
          <ac:chgData name="rattanasiri charoensuk" userId="9874d8b4-24f7-4e11-b962-1e02a7736eb9" providerId="ADAL" clId="{89787EF6-BA7D-419E-9EA0-5FC9751729FE}" dt="2026-05-20T06:41:29.498" v="117" actId="1076"/>
          <ac:picMkLst>
            <pc:docMk/>
            <pc:sldMk cId="0" sldId="315"/>
            <ac:picMk id="3" creationId="{D94CD290-09F4-4AC3-AFF4-72851DD08101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1:31.416" v="118"/>
        <pc:sldMkLst>
          <pc:docMk/>
          <pc:sldMk cId="0" sldId="316"/>
        </pc:sldMkLst>
        <pc:picChg chg="add">
          <ac:chgData name="rattanasiri charoensuk" userId="9874d8b4-24f7-4e11-b962-1e02a7736eb9" providerId="ADAL" clId="{89787EF6-BA7D-419E-9EA0-5FC9751729FE}" dt="2026-05-20T06:41:31.416" v="118"/>
          <ac:picMkLst>
            <pc:docMk/>
            <pc:sldMk cId="0" sldId="316"/>
            <ac:picMk id="3" creationId="{4F86D0F7-110C-4B90-B98F-D668F3C659B7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36.678" v="120" actId="14100"/>
        <pc:sldMkLst>
          <pc:docMk/>
          <pc:sldMk cId="0" sldId="317"/>
        </pc:sldMkLst>
        <pc:picChg chg="add mod">
          <ac:chgData name="rattanasiri charoensuk" userId="9874d8b4-24f7-4e11-b962-1e02a7736eb9" providerId="ADAL" clId="{89787EF6-BA7D-419E-9EA0-5FC9751729FE}" dt="2026-05-20T06:41:36.678" v="120" actId="14100"/>
          <ac:picMkLst>
            <pc:docMk/>
            <pc:sldMk cId="0" sldId="317"/>
            <ac:picMk id="3" creationId="{7A6D5A7E-AB68-495B-8449-C426C8219E76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45.918" v="123" actId="1076"/>
        <pc:sldMkLst>
          <pc:docMk/>
          <pc:sldMk cId="0" sldId="318"/>
        </pc:sldMkLst>
        <pc:picChg chg="add mod">
          <ac:chgData name="rattanasiri charoensuk" userId="9874d8b4-24f7-4e11-b962-1e02a7736eb9" providerId="ADAL" clId="{89787EF6-BA7D-419E-9EA0-5FC9751729FE}" dt="2026-05-20T06:41:45.918" v="123" actId="1076"/>
          <ac:picMkLst>
            <pc:docMk/>
            <pc:sldMk cId="0" sldId="318"/>
            <ac:picMk id="3" creationId="{F0967C5B-7530-4A53-A895-2D44DBBF7CF3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55.114" v="126" actId="1076"/>
        <pc:sldMkLst>
          <pc:docMk/>
          <pc:sldMk cId="0" sldId="319"/>
        </pc:sldMkLst>
        <pc:picChg chg="add mod">
          <ac:chgData name="rattanasiri charoensuk" userId="9874d8b4-24f7-4e11-b962-1e02a7736eb9" providerId="ADAL" clId="{89787EF6-BA7D-419E-9EA0-5FC9751729FE}" dt="2026-05-20T06:41:55.114" v="126" actId="1076"/>
          <ac:picMkLst>
            <pc:docMk/>
            <pc:sldMk cId="0" sldId="319"/>
            <ac:picMk id="3" creationId="{C14D39E4-D73C-40E0-ADBE-51A673052A5D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2:05.489" v="129" actId="1076"/>
        <pc:sldMkLst>
          <pc:docMk/>
          <pc:sldMk cId="4208877896" sldId="320"/>
        </pc:sldMkLst>
        <pc:picChg chg="add mod">
          <ac:chgData name="rattanasiri charoensuk" userId="9874d8b4-24f7-4e11-b962-1e02a7736eb9" providerId="ADAL" clId="{89787EF6-BA7D-419E-9EA0-5FC9751729FE}" dt="2026-05-20T06:42:05.489" v="129" actId="1076"/>
          <ac:picMkLst>
            <pc:docMk/>
            <pc:sldMk cId="4208877896" sldId="320"/>
            <ac:picMk id="4" creationId="{32AEE9C8-CA92-44F2-9973-2569BDCB6D0D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2:12.159" v="130"/>
        <pc:sldMkLst>
          <pc:docMk/>
          <pc:sldMk cId="0" sldId="321"/>
        </pc:sldMkLst>
        <pc:picChg chg="add">
          <ac:chgData name="rattanasiri charoensuk" userId="9874d8b4-24f7-4e11-b962-1e02a7736eb9" providerId="ADAL" clId="{89787EF6-BA7D-419E-9EA0-5FC9751729FE}" dt="2026-05-20T06:42:12.159" v="130"/>
          <ac:picMkLst>
            <pc:docMk/>
            <pc:sldMk cId="0" sldId="321"/>
            <ac:picMk id="3" creationId="{D22FDAA8-EC65-497A-9CA5-C64D4A9D0C30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2:18.833" v="134" actId="1076"/>
        <pc:sldMkLst>
          <pc:docMk/>
          <pc:sldMk cId="0" sldId="322"/>
        </pc:sldMkLst>
        <pc:picChg chg="add mod">
          <ac:chgData name="rattanasiri charoensuk" userId="9874d8b4-24f7-4e11-b962-1e02a7736eb9" providerId="ADAL" clId="{89787EF6-BA7D-419E-9EA0-5FC9751729FE}" dt="2026-05-20T06:42:18.833" v="134" actId="1076"/>
          <ac:picMkLst>
            <pc:docMk/>
            <pc:sldMk cId="0" sldId="322"/>
            <ac:picMk id="3" creationId="{849FE458-1476-47D0-8394-4EB7349855F0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2:25.359" v="137" actId="1076"/>
        <pc:sldMkLst>
          <pc:docMk/>
          <pc:sldMk cId="0" sldId="323"/>
        </pc:sldMkLst>
        <pc:picChg chg="add mod">
          <ac:chgData name="rattanasiri charoensuk" userId="9874d8b4-24f7-4e11-b962-1e02a7736eb9" providerId="ADAL" clId="{89787EF6-BA7D-419E-9EA0-5FC9751729FE}" dt="2026-05-20T06:42:25.359" v="137" actId="1076"/>
          <ac:picMkLst>
            <pc:docMk/>
            <pc:sldMk cId="0" sldId="323"/>
            <ac:picMk id="3" creationId="{74B54CCA-0F8C-49F8-9F67-A3B622293449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2:30.328" v="139" actId="14100"/>
        <pc:sldMkLst>
          <pc:docMk/>
          <pc:sldMk cId="0" sldId="324"/>
        </pc:sldMkLst>
        <pc:picChg chg="add mod">
          <ac:chgData name="rattanasiri charoensuk" userId="9874d8b4-24f7-4e11-b962-1e02a7736eb9" providerId="ADAL" clId="{89787EF6-BA7D-419E-9EA0-5FC9751729FE}" dt="2026-05-20T06:42:30.328" v="139" actId="14100"/>
          <ac:picMkLst>
            <pc:docMk/>
            <pc:sldMk cId="0" sldId="324"/>
            <ac:picMk id="3" creationId="{6C195E7A-604D-45FC-A8B5-A9A78A34D25A}"/>
          </ac:picMkLst>
        </pc:picChg>
      </pc:sldChg>
      <pc:sldChg chg="addSp delSp modSp add">
        <pc:chgData name="rattanasiri charoensuk" userId="9874d8b4-24f7-4e11-b962-1e02a7736eb9" providerId="ADAL" clId="{89787EF6-BA7D-419E-9EA0-5FC9751729FE}" dt="2026-05-20T06:45:11.715" v="156" actId="14100"/>
        <pc:sldMkLst>
          <pc:docMk/>
          <pc:sldMk cId="0" sldId="325"/>
        </pc:sldMkLst>
        <pc:picChg chg="del">
          <ac:chgData name="rattanasiri charoensuk" userId="9874d8b4-24f7-4e11-b962-1e02a7736eb9" providerId="ADAL" clId="{89787EF6-BA7D-419E-9EA0-5FC9751729FE}" dt="2026-05-20T06:44:17.973" v="144" actId="478"/>
          <ac:picMkLst>
            <pc:docMk/>
            <pc:sldMk cId="0" sldId="325"/>
            <ac:picMk id="2" creationId="{00000000-0000-0000-0000-000000000000}"/>
          </ac:picMkLst>
        </pc:picChg>
        <pc:picChg chg="mod">
          <ac:chgData name="rattanasiri charoensuk" userId="9874d8b4-24f7-4e11-b962-1e02a7736eb9" providerId="ADAL" clId="{89787EF6-BA7D-419E-9EA0-5FC9751729FE}" dt="2026-05-20T06:45:11.715" v="156" actId="14100"/>
          <ac:picMkLst>
            <pc:docMk/>
            <pc:sldMk cId="0" sldId="325"/>
            <ac:picMk id="3" creationId="{2CD961BE-E654-48F0-8FD3-DD2841DA8B79}"/>
          </ac:picMkLst>
        </pc:picChg>
        <pc:picChg chg="add mod">
          <ac:chgData name="rattanasiri charoensuk" userId="9874d8b4-24f7-4e11-b962-1e02a7736eb9" providerId="ADAL" clId="{89787EF6-BA7D-419E-9EA0-5FC9751729FE}" dt="2026-05-20T06:42:35.328" v="141" actId="1076"/>
          <ac:picMkLst>
            <pc:docMk/>
            <pc:sldMk cId="0" sldId="325"/>
            <ac:picMk id="4" creationId="{5C63C757-D113-42D9-9BD3-3DEE221C65C2}"/>
          </ac:picMkLst>
        </pc:picChg>
      </pc:sldChg>
      <pc:sldChg chg="addSp delSp modSp add">
        <pc:chgData name="rattanasiri charoensuk" userId="9874d8b4-24f7-4e11-b962-1e02a7736eb9" providerId="ADAL" clId="{89787EF6-BA7D-419E-9EA0-5FC9751729FE}" dt="2026-05-20T06:45:23.956" v="160" actId="14100"/>
        <pc:sldMkLst>
          <pc:docMk/>
          <pc:sldMk cId="0" sldId="326"/>
        </pc:sldMkLst>
        <pc:picChg chg="del mod">
          <ac:chgData name="rattanasiri charoensuk" userId="9874d8b4-24f7-4e11-b962-1e02a7736eb9" providerId="ADAL" clId="{89787EF6-BA7D-419E-9EA0-5FC9751729FE}" dt="2026-05-20T06:44:26.749" v="148" actId="478"/>
          <ac:picMkLst>
            <pc:docMk/>
            <pc:sldMk cId="0" sldId="326"/>
            <ac:picMk id="2" creationId="{00000000-0000-0000-0000-000000000000}"/>
          </ac:picMkLst>
        </pc:picChg>
        <pc:picChg chg="mod">
          <ac:chgData name="rattanasiri charoensuk" userId="9874d8b4-24f7-4e11-b962-1e02a7736eb9" providerId="ADAL" clId="{89787EF6-BA7D-419E-9EA0-5FC9751729FE}" dt="2026-05-20T06:44:34.605" v="150" actId="14100"/>
          <ac:picMkLst>
            <pc:docMk/>
            <pc:sldMk cId="0" sldId="326"/>
            <ac:picMk id="3" creationId="{73D87470-3BA8-4ED1-8FC6-840DB027954F}"/>
          </ac:picMkLst>
        </pc:picChg>
        <pc:picChg chg="add mod">
          <ac:chgData name="rattanasiri charoensuk" userId="9874d8b4-24f7-4e11-b962-1e02a7736eb9" providerId="ADAL" clId="{89787EF6-BA7D-419E-9EA0-5FC9751729FE}" dt="2026-05-20T06:45:23.956" v="160" actId="14100"/>
          <ac:picMkLst>
            <pc:docMk/>
            <pc:sldMk cId="0" sldId="326"/>
            <ac:picMk id="4" creationId="{A226CC64-6666-42B8-B56E-47C401E81B6A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5:32.767" v="164" actId="14100"/>
        <pc:sldMkLst>
          <pc:docMk/>
          <pc:sldMk cId="0" sldId="327"/>
        </pc:sldMkLst>
        <pc:picChg chg="mod">
          <ac:chgData name="rattanasiri charoensuk" userId="9874d8b4-24f7-4e11-b962-1e02a7736eb9" providerId="ADAL" clId="{89787EF6-BA7D-419E-9EA0-5FC9751729FE}" dt="2026-05-20T06:45:00.453" v="155" actId="14100"/>
          <ac:picMkLst>
            <pc:docMk/>
            <pc:sldMk cId="0" sldId="327"/>
            <ac:picMk id="2" creationId="{00000000-0000-0000-0000-000000000000}"/>
          </ac:picMkLst>
        </pc:picChg>
        <pc:picChg chg="add mod">
          <ac:chgData name="rattanasiri charoensuk" userId="9874d8b4-24f7-4e11-b962-1e02a7736eb9" providerId="ADAL" clId="{89787EF6-BA7D-419E-9EA0-5FC9751729FE}" dt="2026-05-20T06:45:32.767" v="164" actId="14100"/>
          <ac:picMkLst>
            <pc:docMk/>
            <pc:sldMk cId="0" sldId="327"/>
            <ac:picMk id="3" creationId="{763210D3-A116-46C0-B719-F2B1E3AA38C4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5:39.420" v="166" actId="1076"/>
        <pc:sldMkLst>
          <pc:docMk/>
          <pc:sldMk cId="0" sldId="328"/>
        </pc:sldMkLst>
        <pc:picChg chg="add mod">
          <ac:chgData name="rattanasiri charoensuk" userId="9874d8b4-24f7-4e11-b962-1e02a7736eb9" providerId="ADAL" clId="{89787EF6-BA7D-419E-9EA0-5FC9751729FE}" dt="2026-05-20T06:45:39.420" v="166" actId="1076"/>
          <ac:picMkLst>
            <pc:docMk/>
            <pc:sldMk cId="0" sldId="328"/>
            <ac:picMk id="3" creationId="{9AD99076-A84A-4EE7-A5CB-1136484AA447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5:45.382" v="168" actId="1076"/>
        <pc:sldMkLst>
          <pc:docMk/>
          <pc:sldMk cId="0" sldId="329"/>
        </pc:sldMkLst>
        <pc:picChg chg="add mod">
          <ac:chgData name="rattanasiri charoensuk" userId="9874d8b4-24f7-4e11-b962-1e02a7736eb9" providerId="ADAL" clId="{89787EF6-BA7D-419E-9EA0-5FC9751729FE}" dt="2026-05-20T06:45:45.382" v="168" actId="1076"/>
          <ac:picMkLst>
            <pc:docMk/>
            <pc:sldMk cId="0" sldId="329"/>
            <ac:picMk id="3" creationId="{3CDA5A45-5AE7-4CAA-982B-88ED1C8AFCCF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6:01.350" v="174" actId="1076"/>
        <pc:sldMkLst>
          <pc:docMk/>
          <pc:sldMk cId="0" sldId="330"/>
        </pc:sldMkLst>
        <pc:picChg chg="add mod">
          <ac:chgData name="rattanasiri charoensuk" userId="9874d8b4-24f7-4e11-b962-1e02a7736eb9" providerId="ADAL" clId="{89787EF6-BA7D-419E-9EA0-5FC9751729FE}" dt="2026-05-20T06:46:01.350" v="174" actId="1076"/>
          <ac:picMkLst>
            <pc:docMk/>
            <pc:sldMk cId="0" sldId="330"/>
            <ac:picMk id="3" creationId="{6E577DBA-26C0-4766-BB23-FC4D7216867D}"/>
          </ac:picMkLst>
        </pc:picChg>
      </pc:sldChg>
      <pc:sldChg chg="addSp delSp modSp add">
        <pc:chgData name="rattanasiri charoensuk" userId="9874d8b4-24f7-4e11-b962-1e02a7736eb9" providerId="ADAL" clId="{89787EF6-BA7D-419E-9EA0-5FC9751729FE}" dt="2026-05-20T06:46:13.861" v="179" actId="1076"/>
        <pc:sldMkLst>
          <pc:docMk/>
          <pc:sldMk cId="1880951975" sldId="331"/>
        </pc:sldMkLst>
        <pc:picChg chg="add mod">
          <ac:chgData name="rattanasiri charoensuk" userId="9874d8b4-24f7-4e11-b962-1e02a7736eb9" providerId="ADAL" clId="{89787EF6-BA7D-419E-9EA0-5FC9751729FE}" dt="2026-05-20T06:46:13.861" v="179" actId="1076"/>
          <ac:picMkLst>
            <pc:docMk/>
            <pc:sldMk cId="1880951975" sldId="331"/>
            <ac:picMk id="4" creationId="{F328663F-93BA-4B09-8876-15E27A40BB0B}"/>
          </ac:picMkLst>
        </pc:picChg>
        <pc:picChg chg="add del">
          <ac:chgData name="rattanasiri charoensuk" userId="9874d8b4-24f7-4e11-b962-1e02a7736eb9" providerId="ADAL" clId="{89787EF6-BA7D-419E-9EA0-5FC9751729FE}" dt="2026-05-20T06:46:09.501" v="177" actId="478"/>
          <ac:picMkLst>
            <pc:docMk/>
            <pc:sldMk cId="1880951975" sldId="331"/>
            <ac:picMk id="5" creationId="{00E96272-6B9D-420D-953C-18126033FC51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6:25.869" v="183" actId="14100"/>
        <pc:sldMkLst>
          <pc:docMk/>
          <pc:sldMk cId="0" sldId="332"/>
        </pc:sldMkLst>
        <pc:picChg chg="mod">
          <ac:chgData name="rattanasiri charoensuk" userId="9874d8b4-24f7-4e11-b962-1e02a7736eb9" providerId="ADAL" clId="{89787EF6-BA7D-419E-9EA0-5FC9751729FE}" dt="2026-05-20T06:46:25.869" v="183" actId="14100"/>
          <ac:picMkLst>
            <pc:docMk/>
            <pc:sldMk cId="0" sldId="332"/>
            <ac:picMk id="2" creationId="{00000000-0000-0000-0000-000000000000}"/>
          </ac:picMkLst>
        </pc:picChg>
        <pc:picChg chg="add mod">
          <ac:chgData name="rattanasiri charoensuk" userId="9874d8b4-24f7-4e11-b962-1e02a7736eb9" providerId="ADAL" clId="{89787EF6-BA7D-419E-9EA0-5FC9751729FE}" dt="2026-05-20T06:46:22.364" v="182" actId="1076"/>
          <ac:picMkLst>
            <pc:docMk/>
            <pc:sldMk cId="0" sldId="332"/>
            <ac:picMk id="3" creationId="{759F4B28-7096-4553-BCC6-47C9AE7783FB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6:39.964" v="187"/>
        <pc:sldMkLst>
          <pc:docMk/>
          <pc:sldMk cId="377353047" sldId="333"/>
        </pc:sldMkLst>
        <pc:picChg chg="mod">
          <ac:chgData name="rattanasiri charoensuk" userId="9874d8b4-24f7-4e11-b962-1e02a7736eb9" providerId="ADAL" clId="{89787EF6-BA7D-419E-9EA0-5FC9751729FE}" dt="2026-05-20T06:46:37.513" v="186" actId="14100"/>
          <ac:picMkLst>
            <pc:docMk/>
            <pc:sldMk cId="377353047" sldId="333"/>
            <ac:picMk id="3" creationId="{377684FD-E139-4132-A73B-EED7E3677B06}"/>
          </ac:picMkLst>
        </pc:picChg>
        <pc:picChg chg="add">
          <ac:chgData name="rattanasiri charoensuk" userId="9874d8b4-24f7-4e11-b962-1e02a7736eb9" providerId="ADAL" clId="{89787EF6-BA7D-419E-9EA0-5FC9751729FE}" dt="2026-05-20T06:46:39.964" v="187"/>
          <ac:picMkLst>
            <pc:docMk/>
            <pc:sldMk cId="377353047" sldId="333"/>
            <ac:picMk id="4" creationId="{42499985-69B9-43B4-906B-2C9EFEDB72BC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6:44.540" v="188"/>
        <pc:sldMkLst>
          <pc:docMk/>
          <pc:sldMk cId="0" sldId="334"/>
        </pc:sldMkLst>
        <pc:picChg chg="add">
          <ac:chgData name="rattanasiri charoensuk" userId="9874d8b4-24f7-4e11-b962-1e02a7736eb9" providerId="ADAL" clId="{89787EF6-BA7D-419E-9EA0-5FC9751729FE}" dt="2026-05-20T06:46:44.540" v="188"/>
          <ac:picMkLst>
            <pc:docMk/>
            <pc:sldMk cId="0" sldId="334"/>
            <ac:picMk id="3" creationId="{930FA7DD-1142-44DF-AEE1-C9292D1D76F1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7:06.916" v="196" actId="1035"/>
        <pc:sldMkLst>
          <pc:docMk/>
          <pc:sldMk cId="0" sldId="335"/>
        </pc:sldMkLst>
        <pc:picChg chg="mod">
          <ac:chgData name="rattanasiri charoensuk" userId="9874d8b4-24f7-4e11-b962-1e02a7736eb9" providerId="ADAL" clId="{89787EF6-BA7D-419E-9EA0-5FC9751729FE}" dt="2026-05-20T06:47:01.197" v="194" actId="14100"/>
          <ac:picMkLst>
            <pc:docMk/>
            <pc:sldMk cId="0" sldId="335"/>
            <ac:picMk id="2" creationId="{00000000-0000-0000-0000-000000000000}"/>
          </ac:picMkLst>
        </pc:picChg>
        <pc:picChg chg="add mod">
          <ac:chgData name="rattanasiri charoensuk" userId="9874d8b4-24f7-4e11-b962-1e02a7736eb9" providerId="ADAL" clId="{89787EF6-BA7D-419E-9EA0-5FC9751729FE}" dt="2026-05-20T06:47:06.916" v="196" actId="1035"/>
          <ac:picMkLst>
            <pc:docMk/>
            <pc:sldMk cId="0" sldId="335"/>
            <ac:picMk id="3" creationId="{0DA295D6-45D3-494C-9E09-2A0657B69268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57.176" v="105"/>
        <pc:sldMkLst>
          <pc:docMk/>
          <pc:sldMk cId="0" sldId="336"/>
        </pc:sldMkLst>
        <pc:picChg chg="add">
          <ac:chgData name="rattanasiri charoensuk" userId="9874d8b4-24f7-4e11-b962-1e02a7736eb9" providerId="ADAL" clId="{89787EF6-BA7D-419E-9EA0-5FC9751729FE}" dt="2026-05-20T06:40:57.176" v="105"/>
          <ac:picMkLst>
            <pc:docMk/>
            <pc:sldMk cId="0" sldId="336"/>
            <ac:picMk id="3" creationId="{840CAB84-D5DD-4BC6-9DFA-ECF191F13B18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58.857" v="106"/>
        <pc:sldMkLst>
          <pc:docMk/>
          <pc:sldMk cId="0" sldId="337"/>
        </pc:sldMkLst>
        <pc:picChg chg="add">
          <ac:chgData name="rattanasiri charoensuk" userId="9874d8b4-24f7-4e11-b962-1e02a7736eb9" providerId="ADAL" clId="{89787EF6-BA7D-419E-9EA0-5FC9751729FE}" dt="2026-05-20T06:40:58.857" v="106"/>
          <ac:picMkLst>
            <pc:docMk/>
            <pc:sldMk cId="0" sldId="337"/>
            <ac:picMk id="3" creationId="{B48E2B5C-6725-41E7-8BB1-1747DFDC5E6C}"/>
          </ac:picMkLst>
        </pc:picChg>
      </pc:sldChg>
      <pc:sldChg chg="add">
        <pc:chgData name="rattanasiri charoensuk" userId="9874d8b4-24f7-4e11-b962-1e02a7736eb9" providerId="ADAL" clId="{89787EF6-BA7D-419E-9EA0-5FC9751729FE}" dt="2026-05-20T06:30:00.533" v="35"/>
        <pc:sldMkLst>
          <pc:docMk/>
          <pc:sldMk cId="0" sldId="338"/>
        </pc:sldMkLst>
      </pc:sldChg>
      <pc:sldChg chg="addSp modSp add">
        <pc:chgData name="rattanasiri charoensuk" userId="9874d8b4-24f7-4e11-b962-1e02a7736eb9" providerId="ADAL" clId="{89787EF6-BA7D-419E-9EA0-5FC9751729FE}" dt="2026-05-20T06:41:05.934" v="108" actId="14100"/>
        <pc:sldMkLst>
          <pc:docMk/>
          <pc:sldMk cId="0" sldId="339"/>
        </pc:sldMkLst>
        <pc:picChg chg="add mod">
          <ac:chgData name="rattanasiri charoensuk" userId="9874d8b4-24f7-4e11-b962-1e02a7736eb9" providerId="ADAL" clId="{89787EF6-BA7D-419E-9EA0-5FC9751729FE}" dt="2026-05-20T06:41:05.934" v="108" actId="14100"/>
          <ac:picMkLst>
            <pc:docMk/>
            <pc:sldMk cId="0" sldId="339"/>
            <ac:picMk id="3" creationId="{A5237FD7-A3E5-433A-BE05-F14A32A2BD30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09.808" v="110" actId="1076"/>
        <pc:sldMkLst>
          <pc:docMk/>
          <pc:sldMk cId="0" sldId="340"/>
        </pc:sldMkLst>
        <pc:picChg chg="add mod">
          <ac:chgData name="rattanasiri charoensuk" userId="9874d8b4-24f7-4e11-b962-1e02a7736eb9" providerId="ADAL" clId="{89787EF6-BA7D-419E-9EA0-5FC9751729FE}" dt="2026-05-20T06:41:09.808" v="110" actId="1076"/>
          <ac:picMkLst>
            <pc:docMk/>
            <pc:sldMk cId="0" sldId="340"/>
            <ac:picMk id="3" creationId="{746AB9D1-868B-4769-B0F9-DF88767C380B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17.040" v="112" actId="14100"/>
        <pc:sldMkLst>
          <pc:docMk/>
          <pc:sldMk cId="2802314261" sldId="341"/>
        </pc:sldMkLst>
        <pc:picChg chg="add mod">
          <ac:chgData name="rattanasiri charoensuk" userId="9874d8b4-24f7-4e11-b962-1e02a7736eb9" providerId="ADAL" clId="{89787EF6-BA7D-419E-9EA0-5FC9751729FE}" dt="2026-05-20T06:41:17.040" v="112" actId="14100"/>
          <ac:picMkLst>
            <pc:docMk/>
            <pc:sldMk cId="2802314261" sldId="341"/>
            <ac:picMk id="3" creationId="{C113FF6A-F622-4D29-AFCE-28BFBFE948F0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1:19.535" v="113"/>
        <pc:sldMkLst>
          <pc:docMk/>
          <pc:sldMk cId="370254903" sldId="342"/>
        </pc:sldMkLst>
        <pc:picChg chg="add">
          <ac:chgData name="rattanasiri charoensuk" userId="9874d8b4-24f7-4e11-b962-1e02a7736eb9" providerId="ADAL" clId="{89787EF6-BA7D-419E-9EA0-5FC9751729FE}" dt="2026-05-20T06:41:19.535" v="113"/>
          <ac:picMkLst>
            <pc:docMk/>
            <pc:sldMk cId="370254903" sldId="342"/>
            <ac:picMk id="3" creationId="{1D7FBB04-5067-446A-BA30-AEDDB90D7F4B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7:15.488" v="198" actId="14100"/>
        <pc:sldMkLst>
          <pc:docMk/>
          <pc:sldMk cId="0" sldId="343"/>
        </pc:sldMkLst>
        <pc:picChg chg="add mod">
          <ac:chgData name="rattanasiri charoensuk" userId="9874d8b4-24f7-4e11-b962-1e02a7736eb9" providerId="ADAL" clId="{89787EF6-BA7D-419E-9EA0-5FC9751729FE}" dt="2026-05-20T06:47:15.488" v="198" actId="14100"/>
          <ac:picMkLst>
            <pc:docMk/>
            <pc:sldMk cId="0" sldId="343"/>
            <ac:picMk id="3" creationId="{91BE3581-EE50-498A-9BA4-1B5FC217386E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7:21.940" v="200" actId="14100"/>
        <pc:sldMkLst>
          <pc:docMk/>
          <pc:sldMk cId="0" sldId="344"/>
        </pc:sldMkLst>
        <pc:picChg chg="add mod">
          <ac:chgData name="rattanasiri charoensuk" userId="9874d8b4-24f7-4e11-b962-1e02a7736eb9" providerId="ADAL" clId="{89787EF6-BA7D-419E-9EA0-5FC9751729FE}" dt="2026-05-20T06:47:21.940" v="200" actId="14100"/>
          <ac:picMkLst>
            <pc:docMk/>
            <pc:sldMk cId="0" sldId="344"/>
            <ac:picMk id="3" creationId="{3A2C35A8-37EA-45B9-83D6-1A5C1CE706FA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7:30.990" v="204" actId="14100"/>
        <pc:sldMkLst>
          <pc:docMk/>
          <pc:sldMk cId="0" sldId="345"/>
        </pc:sldMkLst>
        <pc:picChg chg="mod">
          <ac:chgData name="rattanasiri charoensuk" userId="9874d8b4-24f7-4e11-b962-1e02a7736eb9" providerId="ADAL" clId="{89787EF6-BA7D-419E-9EA0-5FC9751729FE}" dt="2026-05-20T06:47:30.990" v="204" actId="14100"/>
          <ac:picMkLst>
            <pc:docMk/>
            <pc:sldMk cId="0" sldId="345"/>
            <ac:picMk id="2" creationId="{00000000-0000-0000-0000-000000000000}"/>
          </ac:picMkLst>
        </pc:picChg>
        <pc:picChg chg="add mod">
          <ac:chgData name="rattanasiri charoensuk" userId="9874d8b4-24f7-4e11-b962-1e02a7736eb9" providerId="ADAL" clId="{89787EF6-BA7D-419E-9EA0-5FC9751729FE}" dt="2026-05-20T06:47:25.857" v="202" actId="1076"/>
          <ac:picMkLst>
            <pc:docMk/>
            <pc:sldMk cId="0" sldId="345"/>
            <ac:picMk id="3" creationId="{80B7E1F1-C1EB-4827-A987-249E42F95A1E}"/>
          </ac:picMkLst>
        </pc:picChg>
      </pc:sldChg>
      <pc:sldChg chg="addSp delSp modSp add">
        <pc:chgData name="rattanasiri charoensuk" userId="9874d8b4-24f7-4e11-b962-1e02a7736eb9" providerId="ADAL" clId="{89787EF6-BA7D-419E-9EA0-5FC9751729FE}" dt="2026-05-20T06:47:40.204" v="208" actId="478"/>
        <pc:sldMkLst>
          <pc:docMk/>
          <pc:sldMk cId="0" sldId="346"/>
        </pc:sldMkLst>
        <pc:picChg chg="add del mod">
          <ac:chgData name="rattanasiri charoensuk" userId="9874d8b4-24f7-4e11-b962-1e02a7736eb9" providerId="ADAL" clId="{89787EF6-BA7D-419E-9EA0-5FC9751729FE}" dt="2026-05-20T06:47:40.204" v="208" actId="478"/>
          <ac:picMkLst>
            <pc:docMk/>
            <pc:sldMk cId="0" sldId="346"/>
            <ac:picMk id="3" creationId="{6828CC83-6DBB-4FEF-A946-A0C9AC994616}"/>
          </ac:picMkLst>
        </pc:picChg>
      </pc:sldChg>
      <pc:sldChg chg="add">
        <pc:chgData name="rattanasiri charoensuk" userId="9874d8b4-24f7-4e11-b962-1e02a7736eb9" providerId="ADAL" clId="{89787EF6-BA7D-419E-9EA0-5FC9751729FE}" dt="2026-05-20T06:30:53.455" v="36"/>
        <pc:sldMkLst>
          <pc:docMk/>
          <pc:sldMk cId="0" sldId="347"/>
        </pc:sldMkLst>
      </pc:sldChg>
      <pc:sldChg chg="addSp modSp add">
        <pc:chgData name="rattanasiri charoensuk" userId="9874d8b4-24f7-4e11-b962-1e02a7736eb9" providerId="ADAL" clId="{89787EF6-BA7D-419E-9EA0-5FC9751729FE}" dt="2026-05-20T06:47:49.102" v="211" actId="1076"/>
        <pc:sldMkLst>
          <pc:docMk/>
          <pc:sldMk cId="0" sldId="348"/>
        </pc:sldMkLst>
        <pc:picChg chg="mod">
          <ac:chgData name="rattanasiri charoensuk" userId="9874d8b4-24f7-4e11-b962-1e02a7736eb9" providerId="ADAL" clId="{89787EF6-BA7D-419E-9EA0-5FC9751729FE}" dt="2026-05-20T06:47:47.433" v="210" actId="14100"/>
          <ac:picMkLst>
            <pc:docMk/>
            <pc:sldMk cId="0" sldId="348"/>
            <ac:picMk id="2" creationId="{00000000-0000-0000-0000-000000000000}"/>
          </ac:picMkLst>
        </pc:picChg>
        <pc:picChg chg="add mod">
          <ac:chgData name="rattanasiri charoensuk" userId="9874d8b4-24f7-4e11-b962-1e02a7736eb9" providerId="ADAL" clId="{89787EF6-BA7D-419E-9EA0-5FC9751729FE}" dt="2026-05-20T06:47:49.102" v="211" actId="1076"/>
          <ac:picMkLst>
            <pc:docMk/>
            <pc:sldMk cId="0" sldId="348"/>
            <ac:picMk id="3" creationId="{3E49B9B2-0C75-4B94-A96A-1455ABD7F746}"/>
          </ac:picMkLst>
        </pc:picChg>
      </pc:sldChg>
      <pc:sldChg chg="addSp add ord">
        <pc:chgData name="rattanasiri charoensuk" userId="9874d8b4-24f7-4e11-b962-1e02a7736eb9" providerId="ADAL" clId="{89787EF6-BA7D-419E-9EA0-5FC9751729FE}" dt="2026-05-20T06:36:57.893" v="42"/>
        <pc:sldMkLst>
          <pc:docMk/>
          <pc:sldMk cId="0" sldId="349"/>
        </pc:sldMkLst>
        <pc:picChg chg="add">
          <ac:chgData name="rattanasiri charoensuk" userId="9874d8b4-24f7-4e11-b962-1e02a7736eb9" providerId="ADAL" clId="{89787EF6-BA7D-419E-9EA0-5FC9751729FE}" dt="2026-05-20T06:36:57.893" v="42"/>
          <ac:picMkLst>
            <pc:docMk/>
            <pc:sldMk cId="0" sldId="349"/>
            <ac:picMk id="3" creationId="{C5AC45AD-F81C-4842-B6C1-2269ABE48EDE}"/>
          </ac:picMkLst>
        </pc:picChg>
      </pc:sldChg>
      <pc:sldChg chg="addSp delSp add del ord">
        <pc:chgData name="rattanasiri charoensuk" userId="9874d8b4-24f7-4e11-b962-1e02a7736eb9" providerId="ADAL" clId="{89787EF6-BA7D-419E-9EA0-5FC9751729FE}" dt="2026-05-20T06:38:34.048" v="94" actId="2696"/>
        <pc:sldMkLst>
          <pc:docMk/>
          <pc:sldMk cId="0" sldId="350"/>
        </pc:sldMkLst>
        <pc:picChg chg="add del">
          <ac:chgData name="rattanasiri charoensuk" userId="9874d8b4-24f7-4e11-b962-1e02a7736eb9" providerId="ADAL" clId="{89787EF6-BA7D-419E-9EA0-5FC9751729FE}" dt="2026-05-20T06:38:10.177" v="75"/>
          <ac:picMkLst>
            <pc:docMk/>
            <pc:sldMk cId="0" sldId="350"/>
            <ac:picMk id="3" creationId="{72A24E93-8BBC-40E3-8F1B-6AEE50522A89}"/>
          </ac:picMkLst>
        </pc:picChg>
      </pc:sldChg>
      <pc:sldChg chg="add del ord">
        <pc:chgData name="rattanasiri charoensuk" userId="9874d8b4-24f7-4e11-b962-1e02a7736eb9" providerId="ADAL" clId="{89787EF6-BA7D-419E-9EA0-5FC9751729FE}" dt="2026-05-20T06:38:58.101" v="96" actId="2696"/>
        <pc:sldMkLst>
          <pc:docMk/>
          <pc:sldMk cId="0" sldId="351"/>
        </pc:sldMkLst>
      </pc:sldChg>
      <pc:sldChg chg="add del ord">
        <pc:chgData name="rattanasiri charoensuk" userId="9874d8b4-24f7-4e11-b962-1e02a7736eb9" providerId="ADAL" clId="{89787EF6-BA7D-419E-9EA0-5FC9751729FE}" dt="2026-05-20T06:38:58.103" v="97" actId="2696"/>
        <pc:sldMkLst>
          <pc:docMk/>
          <pc:sldMk cId="0" sldId="352"/>
        </pc:sldMkLst>
      </pc:sldChg>
      <pc:sldChg chg="add del ord">
        <pc:chgData name="rattanasiri charoensuk" userId="9874d8b4-24f7-4e11-b962-1e02a7736eb9" providerId="ADAL" clId="{89787EF6-BA7D-419E-9EA0-5FC9751729FE}" dt="2026-05-20T06:38:58.106" v="98" actId="2696"/>
        <pc:sldMkLst>
          <pc:docMk/>
          <pc:sldMk cId="0" sldId="353"/>
        </pc:sldMkLst>
      </pc:sldChg>
      <pc:sldChg chg="add del ord">
        <pc:chgData name="rattanasiri charoensuk" userId="9874d8b4-24f7-4e11-b962-1e02a7736eb9" providerId="ADAL" clId="{89787EF6-BA7D-419E-9EA0-5FC9751729FE}" dt="2026-05-20T06:38:58.099" v="95" actId="2696"/>
        <pc:sldMkLst>
          <pc:docMk/>
          <pc:sldMk cId="0" sldId="354"/>
        </pc:sldMkLst>
      </pc:sldChg>
      <pc:sldChg chg="add del">
        <pc:chgData name="rattanasiri charoensuk" userId="9874d8b4-24f7-4e11-b962-1e02a7736eb9" providerId="ADAL" clId="{89787EF6-BA7D-419E-9EA0-5FC9751729FE}" dt="2026-05-20T06:38:23.876" v="87" actId="2696"/>
        <pc:sldMkLst>
          <pc:docMk/>
          <pc:sldMk cId="0" sldId="355"/>
        </pc:sldMkLst>
      </pc:sldChg>
      <pc:sldChg chg="addSp delSp add del">
        <pc:chgData name="rattanasiri charoensuk" userId="9874d8b4-24f7-4e11-b962-1e02a7736eb9" providerId="ADAL" clId="{89787EF6-BA7D-419E-9EA0-5FC9751729FE}" dt="2026-05-20T06:38:34.027" v="89" actId="2696"/>
        <pc:sldMkLst>
          <pc:docMk/>
          <pc:sldMk cId="0" sldId="356"/>
        </pc:sldMkLst>
        <pc:picChg chg="add del">
          <ac:chgData name="rattanasiri charoensuk" userId="9874d8b4-24f7-4e11-b962-1e02a7736eb9" providerId="ADAL" clId="{89787EF6-BA7D-419E-9EA0-5FC9751729FE}" dt="2026-05-20T06:38:13.959" v="79"/>
          <ac:picMkLst>
            <pc:docMk/>
            <pc:sldMk cId="0" sldId="356"/>
            <ac:picMk id="3" creationId="{F8A19B9F-FD0B-4421-875A-D51D85F3A7C6}"/>
          </ac:picMkLst>
        </pc:picChg>
      </pc:sldChg>
      <pc:sldChg chg="add del">
        <pc:chgData name="rattanasiri charoensuk" userId="9874d8b4-24f7-4e11-b962-1e02a7736eb9" providerId="ADAL" clId="{89787EF6-BA7D-419E-9EA0-5FC9751729FE}" dt="2026-05-20T06:38:34.031" v="90" actId="2696"/>
        <pc:sldMkLst>
          <pc:docMk/>
          <pc:sldMk cId="0" sldId="357"/>
        </pc:sldMkLst>
      </pc:sldChg>
      <pc:sldChg chg="add del">
        <pc:chgData name="rattanasiri charoensuk" userId="9874d8b4-24f7-4e11-b962-1e02a7736eb9" providerId="ADAL" clId="{89787EF6-BA7D-419E-9EA0-5FC9751729FE}" dt="2026-05-20T06:38:34.035" v="91" actId="2696"/>
        <pc:sldMkLst>
          <pc:docMk/>
          <pc:sldMk cId="0" sldId="358"/>
        </pc:sldMkLst>
      </pc:sldChg>
      <pc:sldChg chg="addSp delSp modSp add del">
        <pc:chgData name="rattanasiri charoensuk" userId="9874d8b4-24f7-4e11-b962-1e02a7736eb9" providerId="ADAL" clId="{89787EF6-BA7D-419E-9EA0-5FC9751729FE}" dt="2026-05-20T06:38:34.039" v="92" actId="2696"/>
        <pc:sldMkLst>
          <pc:docMk/>
          <pc:sldMk cId="0" sldId="359"/>
        </pc:sldMkLst>
        <pc:picChg chg="add del mod">
          <ac:chgData name="rattanasiri charoensuk" userId="9874d8b4-24f7-4e11-b962-1e02a7736eb9" providerId="ADAL" clId="{89787EF6-BA7D-419E-9EA0-5FC9751729FE}" dt="2026-05-20T06:38:13.229" v="78"/>
          <ac:picMkLst>
            <pc:docMk/>
            <pc:sldMk cId="0" sldId="359"/>
            <ac:picMk id="3" creationId="{E178B05A-D592-4484-BBC1-952C4AE212F3}"/>
          </ac:picMkLst>
        </pc:picChg>
      </pc:sldChg>
      <pc:sldChg chg="addSp delSp add del">
        <pc:chgData name="rattanasiri charoensuk" userId="9874d8b4-24f7-4e11-b962-1e02a7736eb9" providerId="ADAL" clId="{89787EF6-BA7D-419E-9EA0-5FC9751729FE}" dt="2026-05-20T06:38:34.044" v="93" actId="2696"/>
        <pc:sldMkLst>
          <pc:docMk/>
          <pc:sldMk cId="0" sldId="360"/>
        </pc:sldMkLst>
        <pc:picChg chg="add del">
          <ac:chgData name="rattanasiri charoensuk" userId="9874d8b4-24f7-4e11-b962-1e02a7736eb9" providerId="ADAL" clId="{89787EF6-BA7D-419E-9EA0-5FC9751729FE}" dt="2026-05-20T06:38:11.011" v="76"/>
          <ac:picMkLst>
            <pc:docMk/>
            <pc:sldMk cId="0" sldId="360"/>
            <ac:picMk id="3" creationId="{701DFB5B-8B92-4FA6-A93D-121606076D85}"/>
          </ac:picMkLst>
        </pc:picChg>
      </pc:sldChg>
      <pc:sldChg chg="add del">
        <pc:chgData name="rattanasiri charoensuk" userId="9874d8b4-24f7-4e11-b962-1e02a7736eb9" providerId="ADAL" clId="{89787EF6-BA7D-419E-9EA0-5FC9751729FE}" dt="2026-05-20T06:38:25.516" v="88" actId="2696"/>
        <pc:sldMkLst>
          <pc:docMk/>
          <pc:sldMk cId="0" sldId="361"/>
        </pc:sldMkLst>
      </pc:sldChg>
      <pc:sldChg chg="addSp delSp modSp add">
        <pc:chgData name="rattanasiri charoensuk" userId="9874d8b4-24f7-4e11-b962-1e02a7736eb9" providerId="ADAL" clId="{89787EF6-BA7D-419E-9EA0-5FC9751729FE}" dt="2026-05-20T06:48:16.739" v="219" actId="1076"/>
        <pc:sldMkLst>
          <pc:docMk/>
          <pc:sldMk cId="0" sldId="362"/>
        </pc:sldMkLst>
        <pc:picChg chg="add del">
          <ac:chgData name="rattanasiri charoensuk" userId="9874d8b4-24f7-4e11-b962-1e02a7736eb9" providerId="ADAL" clId="{89787EF6-BA7D-419E-9EA0-5FC9751729FE}" dt="2026-05-20T06:38:15.244" v="84"/>
          <ac:picMkLst>
            <pc:docMk/>
            <pc:sldMk cId="0" sldId="362"/>
            <ac:picMk id="3" creationId="{804C8C1A-3C67-4055-A748-0A039045E127}"/>
          </ac:picMkLst>
        </pc:picChg>
        <pc:picChg chg="add mod">
          <ac:chgData name="rattanasiri charoensuk" userId="9874d8b4-24f7-4e11-b962-1e02a7736eb9" providerId="ADAL" clId="{89787EF6-BA7D-419E-9EA0-5FC9751729FE}" dt="2026-05-20T06:48:16.739" v="219" actId="1076"/>
          <ac:picMkLst>
            <pc:docMk/>
            <pc:sldMk cId="0" sldId="362"/>
            <ac:picMk id="4" creationId="{69490702-D49A-4921-B22C-0E75BCECA968}"/>
          </ac:picMkLst>
        </pc:picChg>
      </pc:sldChg>
      <pc:sldChg chg="addSp delSp modSp add del">
        <pc:chgData name="rattanasiri charoensuk" userId="9874d8b4-24f7-4e11-b962-1e02a7736eb9" providerId="ADAL" clId="{89787EF6-BA7D-419E-9EA0-5FC9751729FE}" dt="2026-05-20T06:38:14.852" v="83"/>
        <pc:sldMkLst>
          <pc:docMk/>
          <pc:sldMk cId="0" sldId="363"/>
        </pc:sldMkLst>
        <pc:picChg chg="add del mod">
          <ac:chgData name="rattanasiri charoensuk" userId="9874d8b4-24f7-4e11-b962-1e02a7736eb9" providerId="ADAL" clId="{89787EF6-BA7D-419E-9EA0-5FC9751729FE}" dt="2026-05-20T06:38:14.852" v="83"/>
          <ac:picMkLst>
            <pc:docMk/>
            <pc:sldMk cId="0" sldId="363"/>
            <ac:picMk id="3" creationId="{96758158-C00D-4B13-837E-36E9E494964E}"/>
          </ac:picMkLst>
        </pc:picChg>
      </pc:sldChg>
      <pc:sldChg chg="add del">
        <pc:chgData name="rattanasiri charoensuk" userId="9874d8b4-24f7-4e11-b962-1e02a7736eb9" providerId="ADAL" clId="{89787EF6-BA7D-419E-9EA0-5FC9751729FE}" dt="2026-05-20T06:38:04.267" v="67" actId="2696"/>
        <pc:sldMkLst>
          <pc:docMk/>
          <pc:sldMk cId="0" sldId="364"/>
        </pc:sldMkLst>
      </pc:sldChg>
      <pc:sldChg chg="addSp modSp add del">
        <pc:chgData name="rattanasiri charoensuk" userId="9874d8b4-24f7-4e11-b962-1e02a7736eb9" providerId="ADAL" clId="{89787EF6-BA7D-419E-9EA0-5FC9751729FE}" dt="2026-05-20T06:48:04.513" v="215" actId="1076"/>
        <pc:sldMkLst>
          <pc:docMk/>
          <pc:sldMk cId="0" sldId="365"/>
        </pc:sldMkLst>
        <pc:picChg chg="add mod">
          <ac:chgData name="rattanasiri charoensuk" userId="9874d8b4-24f7-4e11-b962-1e02a7736eb9" providerId="ADAL" clId="{89787EF6-BA7D-419E-9EA0-5FC9751729FE}" dt="2026-05-20T06:48:04.513" v="215" actId="1076"/>
          <ac:picMkLst>
            <pc:docMk/>
            <pc:sldMk cId="0" sldId="365"/>
            <ac:picMk id="3" creationId="{88174BC3-C614-4E71-8BDB-C24CAF4E0403}"/>
          </ac:picMkLst>
        </pc:picChg>
      </pc:sldChg>
      <pc:sldChg chg="addSp delSp modSp add del">
        <pc:chgData name="rattanasiri charoensuk" userId="9874d8b4-24f7-4e11-b962-1e02a7736eb9" providerId="ADAL" clId="{89787EF6-BA7D-419E-9EA0-5FC9751729FE}" dt="2026-05-20T06:48:08.762" v="217" actId="1076"/>
        <pc:sldMkLst>
          <pc:docMk/>
          <pc:sldMk cId="0" sldId="366"/>
        </pc:sldMkLst>
        <pc:picChg chg="add del">
          <ac:chgData name="rattanasiri charoensuk" userId="9874d8b4-24f7-4e11-b962-1e02a7736eb9" providerId="ADAL" clId="{89787EF6-BA7D-419E-9EA0-5FC9751729FE}" dt="2026-05-20T06:38:14.245" v="80"/>
          <ac:picMkLst>
            <pc:docMk/>
            <pc:sldMk cId="0" sldId="366"/>
            <ac:picMk id="3" creationId="{CCC8B485-2037-449D-BFD3-A9DF6624F9A1}"/>
          </ac:picMkLst>
        </pc:picChg>
        <pc:picChg chg="add mod">
          <ac:chgData name="rattanasiri charoensuk" userId="9874d8b4-24f7-4e11-b962-1e02a7736eb9" providerId="ADAL" clId="{89787EF6-BA7D-419E-9EA0-5FC9751729FE}" dt="2026-05-20T06:48:08.762" v="217" actId="1076"/>
          <ac:picMkLst>
            <pc:docMk/>
            <pc:sldMk cId="0" sldId="366"/>
            <ac:picMk id="4" creationId="{7C235A62-066C-4771-81A1-5C50F5C97D2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A6963-3290-4B76-9B95-7F7410A03861}" type="datetimeFigureOut">
              <a:rPr lang="th-TH" smtClean="0"/>
              <a:t>21/05/69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1B06D-D485-411E-A4A9-D5855BC95E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9697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F7C20C-DCE4-4157-A572-98A9B76B21F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42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6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sv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sv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sv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svg"/><Relationship Id="rId4" Type="http://schemas.openxmlformats.org/officeDocument/2006/relationships/image" Target="../media/image11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sv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svg"/><Relationship Id="rId5" Type="http://schemas.openxmlformats.org/officeDocument/2006/relationships/image" Target="../media/image127.png"/><Relationship Id="rId4" Type="http://schemas.openxmlformats.org/officeDocument/2006/relationships/image" Target="../media/image126.sv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sv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189.png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4" Type="http://schemas.openxmlformats.org/officeDocument/2006/relationships/image" Target="../media/image191.png"/><Relationship Id="rId9" Type="http://schemas.openxmlformats.org/officeDocument/2006/relationships/image" Target="../media/image85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189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189.png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3" Type="http://schemas.openxmlformats.org/officeDocument/2006/relationships/image" Target="../media/image199.png"/><Relationship Id="rId7" Type="http://schemas.openxmlformats.org/officeDocument/2006/relationships/image" Target="../media/image203.png"/><Relationship Id="rId12" Type="http://schemas.openxmlformats.org/officeDocument/2006/relationships/image" Target="../media/image20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2.png"/><Relationship Id="rId11" Type="http://schemas.openxmlformats.org/officeDocument/2006/relationships/image" Target="../media/image189.png"/><Relationship Id="rId5" Type="http://schemas.openxmlformats.org/officeDocument/2006/relationships/image" Target="../media/image201.png"/><Relationship Id="rId10" Type="http://schemas.openxmlformats.org/officeDocument/2006/relationships/image" Target="../media/image206.png"/><Relationship Id="rId4" Type="http://schemas.openxmlformats.org/officeDocument/2006/relationships/image" Target="../media/image200.png"/><Relationship Id="rId9" Type="http://schemas.openxmlformats.org/officeDocument/2006/relationships/image" Target="../media/image205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9.png"/><Relationship Id="rId4" Type="http://schemas.openxmlformats.org/officeDocument/2006/relationships/image" Target="../media/image189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png"/><Relationship Id="rId5" Type="http://schemas.openxmlformats.org/officeDocument/2006/relationships/image" Target="../media/image211.png"/><Relationship Id="rId4" Type="http://schemas.openxmlformats.org/officeDocument/2006/relationships/image" Target="../media/image189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png"/><Relationship Id="rId4" Type="http://schemas.openxmlformats.org/officeDocument/2006/relationships/image" Target="../media/image189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png"/><Relationship Id="rId4" Type="http://schemas.openxmlformats.org/officeDocument/2006/relationships/image" Target="../media/image189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7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png"/><Relationship Id="rId4" Type="http://schemas.openxmlformats.org/officeDocument/2006/relationships/image" Target="../media/image189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png"/><Relationship Id="rId4" Type="http://schemas.openxmlformats.org/officeDocument/2006/relationships/image" Target="../media/image189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png"/><Relationship Id="rId4" Type="http://schemas.openxmlformats.org/officeDocument/2006/relationships/image" Target="../media/image189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png"/><Relationship Id="rId4" Type="http://schemas.openxmlformats.org/officeDocument/2006/relationships/image" Target="../media/image189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7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png"/><Relationship Id="rId4" Type="http://schemas.openxmlformats.org/officeDocument/2006/relationships/image" Target="../media/image189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png"/><Relationship Id="rId4" Type="http://schemas.openxmlformats.org/officeDocument/2006/relationships/image" Target="../media/image189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png"/><Relationship Id="rId4" Type="http://schemas.openxmlformats.org/officeDocument/2006/relationships/image" Target="../media/image189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png"/><Relationship Id="rId4" Type="http://schemas.openxmlformats.org/officeDocument/2006/relationships/image" Target="../media/image189.png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64" cy="13715988"/>
            </a:xfrm>
            <a:custGeom>
              <a:avLst/>
              <a:gdLst/>
              <a:ahLst/>
              <a:cxnLst/>
              <a:rect l="l" t="t" r="r" b="b"/>
              <a:pathLst>
                <a:path w="24384064" h="13715988">
                  <a:moveTo>
                    <a:pt x="0" y="0"/>
                  </a:moveTo>
                  <a:lnTo>
                    <a:pt x="24384064" y="0"/>
                  </a:lnTo>
                  <a:lnTo>
                    <a:pt x="24384064" y="13715988"/>
                  </a:lnTo>
                  <a:lnTo>
                    <a:pt x="0" y="13715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-2249356" y="4265605"/>
            <a:ext cx="23210143" cy="3126465"/>
          </a:xfrm>
          <a:custGeom>
            <a:avLst/>
            <a:gdLst/>
            <a:ahLst/>
            <a:cxnLst/>
            <a:rect l="l" t="t" r="r" b="b"/>
            <a:pathLst>
              <a:path w="23210143" h="3126465">
                <a:moveTo>
                  <a:pt x="0" y="0"/>
                </a:moveTo>
                <a:lnTo>
                  <a:pt x="23210143" y="0"/>
                </a:lnTo>
                <a:lnTo>
                  <a:pt x="23210143" y="3126465"/>
                </a:lnTo>
                <a:lnTo>
                  <a:pt x="0" y="3126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23664" b="-135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928923" y="4191231"/>
            <a:ext cx="14999005" cy="3200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02"/>
              </a:lnSpc>
            </a:pPr>
            <a:r>
              <a:rPr lang="en-US" sz="7573" b="1">
                <a:solidFill>
                  <a:srgbClr val="FFFFFF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โครงการปฐมนิเทศบุคลากรใหม่</a:t>
            </a:r>
          </a:p>
          <a:p>
            <a:pPr algn="ctr">
              <a:lnSpc>
                <a:spcPts val="7492"/>
              </a:lnSpc>
            </a:pPr>
            <a:r>
              <a:rPr lang="en-US" sz="5351">
                <a:solidFill>
                  <a:srgbClr val="FFDE59"/>
                </a:solidFill>
                <a:latin typeface="Anantason"/>
                <a:ea typeface="Anantason"/>
                <a:cs typeface="Anantason"/>
                <a:sym typeface="Anantason"/>
              </a:rPr>
              <a:t>วันพฤหัสบดีที่ 21 พฤษภาคม 2569</a:t>
            </a:r>
          </a:p>
          <a:p>
            <a:pPr algn="ctr">
              <a:lnSpc>
                <a:spcPts val="7492"/>
              </a:lnSpc>
            </a:pPr>
            <a:r>
              <a:rPr lang="en-US" sz="5351">
                <a:solidFill>
                  <a:srgbClr val="FFFFFF"/>
                </a:solidFill>
                <a:latin typeface="Anantason"/>
                <a:ea typeface="Anantason"/>
                <a:cs typeface="Anantason"/>
                <a:sym typeface="Anantason"/>
              </a:rPr>
              <a:t>คณะพยาบาลศาสตร์ มหาวิทยาลัยมหิดล ศาลายา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949728" y="255554"/>
            <a:ext cx="1956399" cy="1227707"/>
            <a:chOff x="0" y="0"/>
            <a:chExt cx="2608532" cy="1636942"/>
          </a:xfrm>
        </p:grpSpPr>
        <p:grpSp>
          <p:nvGrpSpPr>
            <p:cNvPr id="7" name="Group 7"/>
            <p:cNvGrpSpPr/>
            <p:nvPr/>
          </p:nvGrpSpPr>
          <p:grpSpPr>
            <a:xfrm>
              <a:off x="682618" y="0"/>
              <a:ext cx="1232769" cy="1232769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673725" y="214511"/>
              <a:ext cx="934330" cy="9899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83"/>
                </a:lnSpc>
              </a:pPr>
              <a:r>
                <a:rPr lang="en-US" sz="4488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00477" y="214511"/>
              <a:ext cx="934330" cy="9899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83"/>
                </a:lnSpc>
              </a:pPr>
              <a:r>
                <a:rPr lang="en-US" sz="4488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552146" y="816920"/>
              <a:ext cx="217992" cy="217992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21272" y="181789"/>
              <a:ext cx="236893" cy="23689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585611" y="842357"/>
              <a:ext cx="141696" cy="141696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0" y="1232746"/>
              <a:ext cx="2608532" cy="2591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08"/>
                </a:lnSpc>
              </a:pPr>
              <a:r>
                <a:rPr lang="en-US" sz="1077" b="1" spc="147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1709" y="1453799"/>
              <a:ext cx="2514588" cy="183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1"/>
                </a:lnSpc>
              </a:pPr>
              <a:r>
                <a:rPr lang="en-US" sz="737" spc="206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007315" y="762681"/>
            <a:ext cx="1440336" cy="903860"/>
            <a:chOff x="0" y="0"/>
            <a:chExt cx="1920449" cy="1205147"/>
          </a:xfrm>
        </p:grpSpPr>
        <p:grpSp>
          <p:nvGrpSpPr>
            <p:cNvPr id="5" name="Group 5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3499" y="1623734"/>
            <a:ext cx="8502376" cy="7291205"/>
            <a:chOff x="0" y="0"/>
            <a:chExt cx="947817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47817" cy="812800"/>
            </a:xfrm>
            <a:custGeom>
              <a:avLst/>
              <a:gdLst/>
              <a:ahLst/>
              <a:cxnLst/>
              <a:rect l="l" t="t" r="r" b="b"/>
              <a:pathLst>
                <a:path w="947817" h="812800">
                  <a:moveTo>
                    <a:pt x="20943" y="0"/>
                  </a:moveTo>
                  <a:lnTo>
                    <a:pt x="926875" y="0"/>
                  </a:lnTo>
                  <a:cubicBezTo>
                    <a:pt x="938441" y="0"/>
                    <a:pt x="947817" y="9376"/>
                    <a:pt x="947817" y="20943"/>
                  </a:cubicBezTo>
                  <a:lnTo>
                    <a:pt x="947817" y="791857"/>
                  </a:lnTo>
                  <a:cubicBezTo>
                    <a:pt x="947817" y="797412"/>
                    <a:pt x="945611" y="802738"/>
                    <a:pt x="941683" y="806666"/>
                  </a:cubicBezTo>
                  <a:cubicBezTo>
                    <a:pt x="937756" y="810594"/>
                    <a:pt x="932429" y="812800"/>
                    <a:pt x="926875" y="812800"/>
                  </a:cubicBezTo>
                  <a:lnTo>
                    <a:pt x="20943" y="812800"/>
                  </a:lnTo>
                  <a:cubicBezTo>
                    <a:pt x="15388" y="812800"/>
                    <a:pt x="10062" y="810594"/>
                    <a:pt x="6134" y="806666"/>
                  </a:cubicBezTo>
                  <a:cubicBezTo>
                    <a:pt x="2206" y="802738"/>
                    <a:pt x="0" y="797412"/>
                    <a:pt x="0" y="791857"/>
                  </a:cubicBezTo>
                  <a:lnTo>
                    <a:pt x="0" y="20943"/>
                  </a:lnTo>
                  <a:cubicBezTo>
                    <a:pt x="0" y="15388"/>
                    <a:pt x="2206" y="10062"/>
                    <a:pt x="6134" y="6134"/>
                  </a:cubicBezTo>
                  <a:cubicBezTo>
                    <a:pt x="10062" y="2206"/>
                    <a:pt x="15388" y="0"/>
                    <a:pt x="20943" y="0"/>
                  </a:cubicBezTo>
                  <a:close/>
                </a:path>
              </a:pathLst>
            </a:custGeom>
            <a:blipFill>
              <a:blip r:embed="rId3"/>
              <a:stretch>
                <a:fillRect l="-13055" r="-130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91756" y="124840"/>
            <a:ext cx="1050848" cy="659443"/>
            <a:chOff x="0" y="0"/>
            <a:chExt cx="1401131" cy="879257"/>
          </a:xfrm>
        </p:grpSpPr>
        <p:grpSp>
          <p:nvGrpSpPr>
            <p:cNvPr id="7" name="Group 7"/>
            <p:cNvGrpSpPr/>
            <p:nvPr/>
          </p:nvGrpSpPr>
          <p:grpSpPr>
            <a:xfrm>
              <a:off x="366657" y="0"/>
              <a:ext cx="662162" cy="66216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361880" y="113642"/>
              <a:ext cx="501860" cy="5332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4"/>
                </a:lnSpc>
              </a:pPr>
              <a:r>
                <a:rPr lang="en-US" sz="2410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37390" y="113642"/>
              <a:ext cx="501860" cy="5332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4"/>
                </a:lnSpc>
              </a:pPr>
              <a:r>
                <a:rPr lang="en-US" sz="241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833710" y="438795"/>
              <a:ext cx="117091" cy="11709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41133" y="97645"/>
              <a:ext cx="127243" cy="12724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51685" y="452458"/>
              <a:ext cx="76110" cy="76110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0" y="659155"/>
              <a:ext cx="1401131" cy="142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10"/>
                </a:lnSpc>
              </a:pPr>
              <a:r>
                <a:rPr lang="en-US" sz="578" b="1" spc="79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2403" y="782299"/>
              <a:ext cx="1350670" cy="96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4"/>
                </a:lnSpc>
              </a:pPr>
              <a:r>
                <a:rPr lang="en-US" sz="395" spc="110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665717"/>
            <a:ext cx="15455518" cy="8621283"/>
            <a:chOff x="0" y="0"/>
            <a:chExt cx="24379238" cy="135990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302468" y="399629"/>
            <a:ext cx="11705855" cy="1137081"/>
          </a:xfrm>
          <a:custGeom>
            <a:avLst/>
            <a:gdLst/>
            <a:ahLst/>
            <a:cxnLst/>
            <a:rect l="l" t="t" r="r" b="b"/>
            <a:pathLst>
              <a:path w="11705855" h="1137081">
                <a:moveTo>
                  <a:pt x="0" y="0"/>
                </a:moveTo>
                <a:lnTo>
                  <a:pt x="11705855" y="0"/>
                </a:lnTo>
                <a:lnTo>
                  <a:pt x="11705855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0024" b="-600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02468" y="183633"/>
            <a:ext cx="11575444" cy="1434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60"/>
              </a:lnSpc>
            </a:pPr>
            <a:r>
              <a:rPr lang="en-US" sz="840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วิสัยทัศน์ และ พันธกิจ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1599042"/>
            <a:ext cx="18288000" cy="130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A28D63"/>
                </a:solidFill>
                <a:latin typeface="Prompt"/>
                <a:ea typeface="Prompt"/>
                <a:cs typeface="Prompt"/>
                <a:sym typeface="Prompt"/>
              </a:rPr>
              <a:t>คณะพยาบาลศาสตร์ มหาวิทยาลัยมหิดล ได้รับการยอมรับระดับนานาชาติว่าเป็นศูนย์กลาง</a:t>
            </a:r>
          </a:p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A28D63"/>
                </a:solidFill>
                <a:latin typeface="Prompt"/>
                <a:ea typeface="Prompt"/>
                <a:cs typeface="Prompt"/>
                <a:sym typeface="Prompt"/>
              </a:rPr>
              <a:t>การศึกษาพยาบาลระดับแนวหน้า ในการเปลี่ยนแปลงระบบสุขภาพและสุขภาวะของมนุษยชาติ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539132" y="345558"/>
            <a:ext cx="1440336" cy="903860"/>
            <a:chOff x="0" y="0"/>
            <a:chExt cx="1920449" cy="1205147"/>
          </a:xfrm>
        </p:grpSpPr>
        <p:grpSp>
          <p:nvGrpSpPr>
            <p:cNvPr id="9" name="Group 9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 dirty="0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96181" y="6019384"/>
            <a:ext cx="7606369" cy="3921135"/>
            <a:chOff x="0" y="0"/>
            <a:chExt cx="24379238" cy="1256766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79301" cy="12567649"/>
            </a:xfrm>
            <a:custGeom>
              <a:avLst/>
              <a:gdLst/>
              <a:ahLst/>
              <a:cxnLst/>
              <a:rect l="l" t="t" r="r" b="b"/>
              <a:pathLst>
                <a:path w="24379301" h="12567649">
                  <a:moveTo>
                    <a:pt x="0" y="0"/>
                  </a:moveTo>
                  <a:lnTo>
                    <a:pt x="24379301" y="0"/>
                  </a:lnTo>
                  <a:lnTo>
                    <a:pt x="24379301" y="12567649"/>
                  </a:lnTo>
                  <a:lnTo>
                    <a:pt x="0" y="12567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135" b="-41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64813" y="6019384"/>
            <a:ext cx="7803470" cy="3857407"/>
            <a:chOff x="0" y="0"/>
            <a:chExt cx="24379238" cy="120511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79301" cy="12051119"/>
            </a:xfrm>
            <a:custGeom>
              <a:avLst/>
              <a:gdLst/>
              <a:ahLst/>
              <a:cxnLst/>
              <a:rect l="l" t="t" r="r" b="b"/>
              <a:pathLst>
                <a:path w="24379301" h="12051119">
                  <a:moveTo>
                    <a:pt x="0" y="0"/>
                  </a:moveTo>
                  <a:lnTo>
                    <a:pt x="24379301" y="0"/>
                  </a:lnTo>
                  <a:lnTo>
                    <a:pt x="24379301" y="12051119"/>
                  </a:lnTo>
                  <a:lnTo>
                    <a:pt x="0" y="12051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455" b="-64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9" name="Group 9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104135">
            <a:off x="7942575" y="297981"/>
            <a:ext cx="2163940" cy="2663311"/>
            <a:chOff x="0" y="0"/>
            <a:chExt cx="6604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1036" y="2246629"/>
            <a:ext cx="2035247" cy="2504919"/>
            <a:chOff x="0" y="0"/>
            <a:chExt cx="6604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4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07678" y="2993451"/>
            <a:ext cx="2035247" cy="2504919"/>
            <a:chOff x="0" y="0"/>
            <a:chExt cx="6604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5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468279" y="2257346"/>
            <a:ext cx="2035247" cy="2504919"/>
            <a:chOff x="0" y="0"/>
            <a:chExt cx="6604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6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27351" y="3229503"/>
            <a:ext cx="2035247" cy="2504919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7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036711" y="3229503"/>
            <a:ext cx="2035247" cy="2504919"/>
            <a:chOff x="0" y="0"/>
            <a:chExt cx="6604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8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372088" y="2257346"/>
            <a:ext cx="2035247" cy="2504919"/>
            <a:chOff x="0" y="0"/>
            <a:chExt cx="6604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9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7888" y="2993451"/>
            <a:ext cx="2035247" cy="2504919"/>
            <a:chOff x="0" y="0"/>
            <a:chExt cx="6604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0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9081" y="6047477"/>
            <a:ext cx="2035247" cy="2504919"/>
            <a:chOff x="0" y="0"/>
            <a:chExt cx="6604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1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806960" y="2257346"/>
            <a:ext cx="2035247" cy="2504919"/>
            <a:chOff x="0" y="0"/>
            <a:chExt cx="6604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2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740523" y="6934586"/>
            <a:ext cx="2035247" cy="2504919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3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468583" y="6497476"/>
            <a:ext cx="2035247" cy="2504919"/>
            <a:chOff x="0" y="0"/>
            <a:chExt cx="6604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4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992576" y="6934586"/>
            <a:ext cx="2035247" cy="2504919"/>
            <a:chOff x="0" y="0"/>
            <a:chExt cx="6604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5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642243" y="6399902"/>
            <a:ext cx="2035247" cy="2504919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6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03045" y="6934586"/>
            <a:ext cx="2035247" cy="2504919"/>
            <a:chOff x="0" y="0"/>
            <a:chExt cx="6604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7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931438" y="6180827"/>
            <a:ext cx="2035247" cy="2504919"/>
            <a:chOff x="0" y="0"/>
            <a:chExt cx="6604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8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578901" y="2989867"/>
            <a:ext cx="762595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0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คณบดี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55278" y="4859020"/>
            <a:ext cx="946845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ฝ่ายบริหาร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65213" y="5507092"/>
            <a:ext cx="1646188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ฝ่ายพัฒนาคุณภาพ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87539" y="4859020"/>
            <a:ext cx="1196727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ฝ่ายการศึกษา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588019" y="5783317"/>
            <a:ext cx="2036266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รองคณบดีฝ่ายนโยบาย 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แผน และงบประมาณ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115612" y="5783317"/>
            <a:ext cx="1791593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ฝ่ายการคลังและพัสดุ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670872" y="4859020"/>
            <a:ext cx="1437680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ฝ่ายบัณฑิตศึกษา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832903" y="5507092"/>
            <a:ext cx="1680716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ฝ่ายพัฒนานักศึกษา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5610122" y="4859020"/>
            <a:ext cx="2677878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รองคณบดีฝ่ายวิเทศสัมพันธ์และสื่อสารองค์กร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10468" y="8657171"/>
            <a:ext cx="1692473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รองคณบดีฝ่ายวิจัย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65213" y="9510005"/>
            <a:ext cx="2633960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รองคณบดีฝ่ายบริการวิชาการ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และขับเคลื่อนนโยบายชี้นำสังคม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046879" y="9091613"/>
            <a:ext cx="2664768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รองคณบดีฝ่ายทรัพยากรบุคคล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939365" y="9466796"/>
            <a:ext cx="2170361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รองคณบดีฝ่ายนวัตกรรม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การศึกษาและสารสนเทศ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516569" y="8973820"/>
            <a:ext cx="2286595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ผู้ช่วยคณบดีฝ่ายการศึกษา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102954" y="9510005"/>
            <a:ext cx="2286595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ผู้ช่วยคณบดีฝ่ายการศึกษา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6161491" y="8780996"/>
            <a:ext cx="1680716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ผู้ช่วยคณบดี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ฝ่ายพัฒนานักศึกษา</a:t>
            </a:r>
          </a:p>
        </p:txBody>
      </p:sp>
      <p:sp>
        <p:nvSpPr>
          <p:cNvPr id="51" name="Freeform 51"/>
          <p:cNvSpPr/>
          <p:nvPr/>
        </p:nvSpPr>
        <p:spPr>
          <a:xfrm>
            <a:off x="1964149" y="690156"/>
            <a:ext cx="4981717" cy="1137081"/>
          </a:xfrm>
          <a:custGeom>
            <a:avLst/>
            <a:gdLst/>
            <a:ahLst/>
            <a:cxnLst/>
            <a:rect l="l" t="t" r="r" b="b"/>
            <a:pathLst>
              <a:path w="4981717" h="1137081">
                <a:moveTo>
                  <a:pt x="0" y="0"/>
                </a:moveTo>
                <a:lnTo>
                  <a:pt x="4981717" y="0"/>
                </a:lnTo>
                <a:lnTo>
                  <a:pt x="4981717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60024" r="-134976" b="-600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TextBox 52"/>
          <p:cNvSpPr txBox="1"/>
          <p:nvPr/>
        </p:nvSpPr>
        <p:spPr>
          <a:xfrm>
            <a:off x="1108760" y="631641"/>
            <a:ext cx="6692494" cy="112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แนะนำผู้บริหาร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16539132" y="313061"/>
            <a:ext cx="1440336" cy="903860"/>
            <a:chOff x="0" y="0"/>
            <a:chExt cx="1920449" cy="1205147"/>
          </a:xfrm>
        </p:grpSpPr>
        <p:grpSp>
          <p:nvGrpSpPr>
            <p:cNvPr id="54" name="Group 54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59" name="Group 59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8" name="TextBox 68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848908" y="1690186"/>
            <a:ext cx="14734270" cy="8304770"/>
          </a:xfrm>
          <a:custGeom>
            <a:avLst/>
            <a:gdLst/>
            <a:ahLst/>
            <a:cxnLst/>
            <a:rect l="l" t="t" r="r" b="b"/>
            <a:pathLst>
              <a:path w="14734270" h="8304770">
                <a:moveTo>
                  <a:pt x="0" y="0"/>
                </a:moveTo>
                <a:lnTo>
                  <a:pt x="14734270" y="0"/>
                </a:lnTo>
                <a:lnTo>
                  <a:pt x="14734270" y="8304771"/>
                </a:lnTo>
                <a:lnTo>
                  <a:pt x="0" y="83047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3782252" y="462114"/>
            <a:ext cx="11705855" cy="1137081"/>
          </a:xfrm>
          <a:custGeom>
            <a:avLst/>
            <a:gdLst/>
            <a:ahLst/>
            <a:cxnLst/>
            <a:rect l="l" t="t" r="r" b="b"/>
            <a:pathLst>
              <a:path w="11705855" h="1137081">
                <a:moveTo>
                  <a:pt x="0" y="0"/>
                </a:moveTo>
                <a:lnTo>
                  <a:pt x="11705855" y="0"/>
                </a:lnTo>
                <a:lnTo>
                  <a:pt x="11705855" y="1137081"/>
                </a:lnTo>
                <a:lnTo>
                  <a:pt x="0" y="11370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0024" b="-600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1487166" y="319239"/>
            <a:ext cx="10307757" cy="1276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72"/>
              </a:lnSpc>
            </a:pPr>
            <a:r>
              <a:rPr lang="en-US" sz="74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โครงสร้างองค์กร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7" name="Group 7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 dirty="0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B2B2F9-7709-4C40-9602-2CCCF59E9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0"/>
            <a:ext cx="154305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2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3A779E-6E4A-41D5-A051-3BA1DFA4CA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3B041C-6578-4BDB-8166-F288D6CD29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C00B42-B506-4ABA-B8F1-7E6DFEFEEC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444DC1-3243-48CF-AEEE-3A1F842FC3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97CD94-788C-42CD-BDD7-75F420168A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766D5E-D443-406A-B956-3D0F52FF78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75C71C-54F5-441C-8CA8-03D5884973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B5F926-6130-4E33-8750-945932045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0"/>
            <a:ext cx="154305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845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22BDC6-9C3F-4F74-B52B-8241CC32D4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091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1357E0-A8C3-44F3-BAA6-5869BFDA9D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151" y="0"/>
            <a:ext cx="727769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935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22C1D8-3AA5-4CE9-9F53-B8D91A7FBC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151" y="0"/>
            <a:ext cx="727769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613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CC163-80B9-4356-AD5B-5846C9831F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151" y="0"/>
            <a:ext cx="727769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382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3537E7-9D1A-49BE-B3BA-6D3A975013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151" y="0"/>
            <a:ext cx="727769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437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12CAD8-6BC5-498E-A309-071278080E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064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455350-6D29-4607-8F58-F3C3897277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179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244152-40B9-4439-B1E5-9BDCF94D1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8864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3CCEB1-EB42-42CF-8440-4C68D0C941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021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F4CABA-7FEF-4267-AFDA-8F500D6B1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65" y="889128"/>
            <a:ext cx="12029070" cy="850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950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AC45AD-F81C-4842-B6C1-2269ABE48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490702-D49A-4921-B22C-0E75BCECA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0" y="19050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174BC3-C614-4E71-8BDB-C24CAF4E0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0" y="266700"/>
            <a:ext cx="1786657" cy="1212705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235A62-066C-4771-81A1-5C50F5C9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42862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CAA692-D1B8-4C81-8226-24D2CBE93BA7}"/>
              </a:ext>
            </a:extLst>
          </p:cNvPr>
          <p:cNvSpPr/>
          <p:nvPr/>
        </p:nvSpPr>
        <p:spPr>
          <a:xfrm>
            <a:off x="16773525" y="9858375"/>
            <a:ext cx="1514475" cy="385763"/>
          </a:xfrm>
          <a:prstGeom prst="rect">
            <a:avLst/>
          </a:prstGeom>
          <a:solidFill>
            <a:srgbClr val="1032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814957F9-C61F-49E5-AD3F-5DB54E01B32C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6E4B2987-85C8-454F-87CC-9533745C04E1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F595886A-2014-4D61-B9AA-F1FAD68841B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01EB5265-A033-4BC1-B636-082FA15B5D8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9DEF2EF2-8558-43AC-9DAD-A0E1D8AB42B5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BAE003CC-B4AE-4D04-B991-33C3B27A92B9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89288D8B-80F2-4C9D-859A-BFD192FBB398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E0887F6D-870F-408C-A61E-0AD2ED4DC2A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57BBBE26-56FD-4B02-A078-AECD22ACC270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C519F43F-AE17-4C25-917B-1F2F4C7050BF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903BCE56-18D7-48A3-8137-1A0BA04DBFF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B00F0A85-E6DE-457D-B447-A62C292838A5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F770DF54-C7AB-460F-BD0A-606627B3F11D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D7FD42F6-3DC3-4683-9B79-375520A4E87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99BD0617-7669-4C07-9331-DDD171A5023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B220B5A0-56F4-49AA-A918-FD234375C161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BDD62743-E607-4FB0-A4A0-C2702C0C73DF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F40D70-4118-4459-A0B0-E7239DF118E1}"/>
              </a:ext>
            </a:extLst>
          </p:cNvPr>
          <p:cNvSpPr/>
          <p:nvPr/>
        </p:nvSpPr>
        <p:spPr>
          <a:xfrm>
            <a:off x="16773525" y="9858375"/>
            <a:ext cx="1514475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B80C04DE-4674-43E7-BDED-2542E0891DF8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A5334E46-DB2E-4A8D-90A3-3A60AA9BADEF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3B672810-216F-425C-8BCC-1160B4B2BE6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2FEAFC32-1C7E-4F08-965B-3179AFF9A7D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1CC39D20-41AA-47E5-AA81-A4F2545B251A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92C5DCA5-635D-43F3-AED7-0768900C8E17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C74350ED-60E4-40EF-8FA2-382C2492CC19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3694B6D5-5BB2-4D48-92FE-73E2A9AA245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F8F174F2-D724-4D51-945E-482BDD49408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AB868E63-C4B3-4BCF-A384-53F63DFE5A66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33BD1790-757D-4A93-87B3-A47232EC002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FCDBF772-A18D-4978-94B3-DEB1A76975A8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CFB32276-CB95-4B7E-87D8-218795B65D94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61D54C76-3704-4391-9B2A-147859BBCF3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81EAFA03-6536-4ECB-AB31-B2E951BE248D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47BA218D-20BD-4698-B46E-6B9FBC12FF66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04165B07-0B4A-43E5-AB31-A9B95F05A26B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C40EE0-6003-483B-AB8C-4B864DDB4008}"/>
              </a:ext>
            </a:extLst>
          </p:cNvPr>
          <p:cNvSpPr/>
          <p:nvPr/>
        </p:nvSpPr>
        <p:spPr>
          <a:xfrm>
            <a:off x="16773525" y="9858375"/>
            <a:ext cx="1514475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4B05B36D-0A98-4853-994A-9AD05E14B5D5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4A90CC4F-4998-40D8-8685-0ECDB2D7FD32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3F9CA340-1116-4734-894A-E1BCD07CB03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6AF041B0-32CF-4F2A-9F0E-87116767EBF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DFD1BD72-B713-4FFF-868B-7FFC306115AA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E947B609-C9F8-4437-8710-6448E86EEBDE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954E38BB-8AF6-43EF-922C-4E38A4DF4C63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6005346F-A29F-40F0-B043-1FFD21CF217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72BAA10A-CAF7-46BE-9C5B-E81E023D889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7BB6AC6F-F9BC-440D-BA91-C00ADE09BF43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E412AEB2-D799-475B-8B6C-C29BA1EB149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0C5A64F3-7CEA-4333-A82D-3C70B2C61CD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7376BC3E-E10D-44F7-91F5-A4A75242ED9D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3A31DA2D-B7AA-488F-A695-27ACEABEA35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59809B3A-BD1D-4A3B-8298-1026983D76C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52E73979-2C0F-4891-920B-81E584504655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DB3BC660-052A-4A79-829D-EB3AFD15E159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7F25AED-9A30-4250-AF05-AEA2BA5B12DE}"/>
              </a:ext>
            </a:extLst>
          </p:cNvPr>
          <p:cNvSpPr/>
          <p:nvPr/>
        </p:nvSpPr>
        <p:spPr>
          <a:xfrm>
            <a:off x="16773525" y="9858375"/>
            <a:ext cx="1514475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F31CA2D4-949A-4E44-8106-B120661D68A3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FF42FD4A-A062-4847-8B7A-11947664004E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C33E1379-EDFD-472F-89EB-7F5016902D0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84D9E0FB-EE2B-49C0-89D8-232F130F8C9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AE2A6431-E2D8-4C91-80D3-F7177A3DA9D5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CE0D6D8-CD3A-42FF-985E-6E3479DD3349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C1831F58-1EB4-4916-9AB0-B4C5E14E8FCF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FAEB3143-ACE0-4131-B734-77E2C741461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2B3ABC37-34BA-40ED-8E89-9FAF7B608632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A626AF90-147A-4D97-BA9C-AEE1E96BFD39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25F9732F-6592-406C-BC4A-6EB58E297A1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292AA205-3ACD-48F0-840E-BFBC80A35655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C070E9C6-006C-445A-888D-3F413FCDCAEA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79426AEF-C300-4200-80A9-967A34B64CC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73E8C0FA-0E0E-4BF6-9852-F416293DE16A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697817D1-7E2D-4A75-9465-8C7D5917B55B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439EDEC0-32D7-4F25-B57B-5108CE4D27BC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F560DB-D76C-46E6-AF48-C2000CBA043E}"/>
              </a:ext>
            </a:extLst>
          </p:cNvPr>
          <p:cNvSpPr/>
          <p:nvPr/>
        </p:nvSpPr>
        <p:spPr>
          <a:xfrm>
            <a:off x="16773525" y="9858375"/>
            <a:ext cx="1514475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67C12A63-D83E-4AA2-B533-49FB1560A908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368A0E7B-4DA3-4DB9-92B2-68775917A8C5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7B6F6F7D-F9C1-4EA7-A6CE-5CCFEE81776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CA7C2BF8-2CAB-4197-AC70-96037C4F2B5F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909EC128-9354-4A4A-82B9-875F32DDBF53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B1380DFF-54FB-4EDC-844B-C7A85CE20969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3B7AA57D-ECB4-41D4-9FDB-769F0DF6C3F7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05DA0099-AB77-4EAE-B3B7-B8D836F4B3A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8F3A5D16-3420-4D08-A477-26F41EE13BF0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AF480EEC-0E40-41E7-99CC-C8D22CF96A84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02752D71-4299-4802-82B6-D1FA537AF5E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8806244F-67D5-4183-AC54-4B4F96F25D1D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392039B1-C5DA-44D0-9E3D-01634107FFDD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C26F22D5-0DB9-49A8-A24F-12AD7727316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A6463718-B2A1-4480-827C-1846D1F23AFD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43EBB6CF-7443-4F07-9AAA-0E3E685164F2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CA48D543-F1F5-41D3-AE5E-AE3D21436A79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F65C4B-5272-43CD-B78C-4AC313124A97}"/>
              </a:ext>
            </a:extLst>
          </p:cNvPr>
          <p:cNvSpPr/>
          <p:nvPr/>
        </p:nvSpPr>
        <p:spPr>
          <a:xfrm>
            <a:off x="16773525" y="9858375"/>
            <a:ext cx="1514475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D19C8A42-D72E-4824-BCD2-951F796E30C8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92FBD557-ECD1-4BFA-B4F9-DBA4FD1C1BC0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84181EB3-C433-4D58-8449-3D5BA8884B2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61BCA47E-EA7B-4614-8CBB-066D8706296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7044B810-6E44-4943-9EAF-8F774A1E2D73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12F78552-426F-4823-8029-9BA8424A456C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F2F7D563-C56D-44DC-BA7F-8F276DABD1A9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66160DF2-047A-4A95-89B6-1DF489DD60D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5DE8B6B5-34A8-46ED-BFF7-E77185C4FBB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C7A6E0FB-D830-4610-853A-2F2BC9962503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0CF37954-1669-4E88-97D9-B1ABB15BE11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85736C9B-D553-4D20-9AC7-4EC4E7D4F7DC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142CD99C-725B-4E8E-9FB5-146817ACB24E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1A41743D-9584-46BF-953C-2BDEE781A43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ED5CC0B5-1E94-4CC0-8CB4-D46DBC50B38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B8268E6A-6141-4323-9FAE-DB6CA2FF4152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5E240E7F-5583-4D9A-8059-0CFBBB96CF87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EE9126-8305-463E-8C8E-1CB7C30985C6}"/>
              </a:ext>
            </a:extLst>
          </p:cNvPr>
          <p:cNvSpPr/>
          <p:nvPr/>
        </p:nvSpPr>
        <p:spPr>
          <a:xfrm>
            <a:off x="16259175" y="9601200"/>
            <a:ext cx="2028825" cy="642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38A756E1-049F-4658-94E2-6E11FA3A145E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F6B3503B-4530-44D2-A557-3CFF9C9DECAA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35190BA8-BD32-4743-9FBD-B5228F2A5E3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41109543-8AF8-4CAE-90CA-CC585D47720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B88AEF2B-BCF8-4EBE-8691-83412B0B3BBB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6EA8730E-7FB8-4F97-BEA4-8ADE6A569DFC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D9848944-56FA-4763-B637-A4C3D56783BB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0169DFA8-E58E-4B94-989E-CF341D42046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3663188F-7625-40ED-B8CD-B4DB9E51C92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2453F3C5-AA70-4F98-854E-CBCD4C978B08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36A5C941-94D9-4E01-981C-59CEA626A50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9AC92479-3B14-43FB-ADEF-352AA3DA99CE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570823E5-F7F5-458B-9CEF-B9E0797E5AEB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07786986-2AC2-4581-980D-1477DF77B2A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9FBC9530-D51E-4491-8071-AC2D6BCA9EB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0D0CB86F-438B-4B1D-A426-5565E234B168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 dirty="0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82C98E43-B245-4E65-BDF4-0C5054A59226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66FEDB-F4B4-4AFD-B279-81ED2E98611E}"/>
              </a:ext>
            </a:extLst>
          </p:cNvPr>
          <p:cNvSpPr/>
          <p:nvPr/>
        </p:nvSpPr>
        <p:spPr>
          <a:xfrm>
            <a:off x="16773525" y="9858375"/>
            <a:ext cx="1514475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A34E38C7-7E74-404C-8A6E-3BF8BB6EF571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F73CC687-9BAD-4173-84C4-C2C09BD838A5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65A9A781-68FF-441C-B3A8-E24307F0835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2544BCD1-E2B3-403D-9CA5-63806A3BFDBA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A3F72D59-7A09-4E7B-BABE-4264FC1D36B5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3F679758-153B-4458-84A7-8FC8E542CE0E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1A3F1008-412D-40EA-BA36-168F911F316A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FC177712-8C5E-4A1A-ADC4-B687A1E7F8A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8859E891-39D7-4135-8CB6-E4090F9FFF50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3D9C40ED-D278-4986-9859-4A5D38E131E8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FBD1B3CD-E991-4B48-90CD-C2352665727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954BDF82-925F-4C57-8FDE-AD116AE53B1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06878075-DA16-4547-BDB2-AF4AC7DBE76E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A58E2819-AFAB-4CD6-9D9E-F2F4B774090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7C9760E5-995D-4B9F-866C-6634A1AE0A4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3035F509-D5AF-4ADA-82D1-628D6D14B03E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A47A2846-D4EF-4E8C-A6D1-7149E053C321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877472-C576-4891-92A9-A084460A213E}"/>
              </a:ext>
            </a:extLst>
          </p:cNvPr>
          <p:cNvSpPr/>
          <p:nvPr/>
        </p:nvSpPr>
        <p:spPr>
          <a:xfrm>
            <a:off x="16773525" y="9858375"/>
            <a:ext cx="1514475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865A79A7-B6E0-47D0-BD2B-807CAFC80145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4DE73670-F5F1-4693-AF0C-4F2829932937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BBBF40C5-4E1E-4ACD-A56A-8D9D6230AF1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4DD58155-1669-4968-9440-4FF4FD2C192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2DDB73BC-46B5-4670-B686-8217D8361904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199E463A-2A2D-40F4-8268-C5236DC32CC4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795F8140-34B7-4924-896B-A8F3BBC6B61D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A494076E-E67C-45BC-9524-95A2B541013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A9FA6E2A-1A86-420F-B798-B963EFCA8938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B45668DB-DE65-455B-900E-FA33DFEB2E97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90E93A8E-6E32-49C6-9634-C0B65F0EF83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490F4A91-AE55-4560-827B-C3FF297224C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EFAA88C3-E303-4D7F-B7A2-16DF075520A6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BD9EB9D5-F031-4B72-9A51-90E0ED9CED3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6ECE621D-E674-47F6-A22D-0AC08872051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FCA02E8A-6A27-421A-AE36-D7C7A6AFFD79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D2F667B1-6DFC-49BB-B792-44D6AEEB3C24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E8B3C4-DB82-42B2-9B20-BBDE599DCFFE}"/>
              </a:ext>
            </a:extLst>
          </p:cNvPr>
          <p:cNvSpPr/>
          <p:nvPr/>
        </p:nvSpPr>
        <p:spPr>
          <a:xfrm>
            <a:off x="16773525" y="9858375"/>
            <a:ext cx="1514475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81E760FD-DB4F-47A7-A898-DDB8DD9C6C88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C6124C08-D53D-43A8-980C-DD4A1A31EBE4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4FE07B38-7B2E-46C5-BF16-4C91718858F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17C6E51A-969B-42FD-B766-BF09DE4C6C0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5EA9B41C-AFCE-4329-9231-49C3257EC2D0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74A616ED-60F1-4852-AED3-1C30FF9293E6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37F43446-DDE0-40F4-A57A-BFECCC9C3F22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0C1AF18B-8AFB-43FE-B8A4-DBB306E4E10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0FB24923-6E8D-4F33-8A09-C1C78E18632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8826BAB0-19A3-4DA4-8B6E-38D103F4F747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3E8C3DB8-DFC1-4D98-B56B-DBD15649CA2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280381A6-B1AD-48E3-A1AD-45D6B5F7F5F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00F880D0-629F-4291-A12F-8B5387A31C31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A7538C9E-BCA3-4A57-A5B1-B91125BE4B1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00678AC6-065B-424D-8D31-02743A1845BE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3FE2D347-971C-4FFB-A9CE-4B1968B6568A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1CBB4EC5-C924-4E0C-9546-BF8A322BDAB5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BEB55E-DB32-449A-ACD5-2FC68F2B8112}"/>
              </a:ext>
            </a:extLst>
          </p:cNvPr>
          <p:cNvSpPr/>
          <p:nvPr/>
        </p:nvSpPr>
        <p:spPr>
          <a:xfrm>
            <a:off x="16859250" y="9858375"/>
            <a:ext cx="1428750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A6D02113-AB36-4DFA-8089-64F3302F9C66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0777CDB7-5B2A-4FF7-9F2B-8C5CE9F81530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54F3A930-E24B-400E-BB10-9A8E6AA881A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EBB40C3A-4B50-4297-AA62-58640FE54AEF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52BFFDBD-97DB-4941-B193-17C67316A6DD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7E83CDD8-641E-42F2-84F0-6AF7B6A91CB4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386FD791-4B67-456F-A468-7DDBD279A1AF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94E8EC64-01EB-4849-9040-5A892F1CC3B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9B2DC700-2E98-4437-AE00-3D1D322CB3BE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8E74F7C4-EC27-4BAC-B978-7FC613FD80B2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9B1450A6-4968-48F9-8ECE-747BFA49733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980CCFF0-ED14-4F35-8717-FF194E12AAD8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6E3B9E74-2B5A-4A77-A280-062E714D9D33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6330DF89-B9C5-4CE3-91A9-B0A3EC92B46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4A95ABCB-5B87-4E6C-B7D1-7ED8E9DA0D6E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6C9AF828-0613-4588-BA22-71180E79E419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165F894D-B8D2-4E4B-9BF4-D2ED1D67C13E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185C8E-DA8C-4458-9D48-AFFC50D246F2}"/>
              </a:ext>
            </a:extLst>
          </p:cNvPr>
          <p:cNvSpPr/>
          <p:nvPr/>
        </p:nvSpPr>
        <p:spPr>
          <a:xfrm>
            <a:off x="16602075" y="9858375"/>
            <a:ext cx="1685925" cy="385763"/>
          </a:xfrm>
          <a:prstGeom prst="rect">
            <a:avLst/>
          </a:prstGeom>
          <a:solidFill>
            <a:srgbClr val="99D5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5FE852D-7CF0-4D62-9F73-E256CEFEFFD0}"/>
              </a:ext>
            </a:extLst>
          </p:cNvPr>
          <p:cNvSpPr/>
          <p:nvPr/>
        </p:nvSpPr>
        <p:spPr>
          <a:xfrm>
            <a:off x="16773525" y="9858375"/>
            <a:ext cx="1514475" cy="385763"/>
          </a:xfrm>
          <a:prstGeom prst="rect">
            <a:avLst/>
          </a:prstGeom>
          <a:solidFill>
            <a:srgbClr val="0324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833345FB-B160-40DE-9606-7D629CBF17CF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780B5708-0C23-448C-8F1C-81D88BDC1036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3110F69C-9EC6-4860-A3D0-58C42220B2C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7ABBC137-966E-4DEF-8619-9518F069085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00C62E58-91B6-4298-9325-A0BD6C47A2EC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AABF9F21-9EAA-4FBA-ADBC-A2ECB11CC145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8F5A118A-48F9-49E6-AB35-659906BA03A6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B897A566-E38E-4B0B-A6F6-4000D17144C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F8384A8F-6AF4-421D-86B8-5D8CD0F4D7B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78DBE274-AA1C-4941-8C92-EBF017DDA73D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7A3716D6-2A4C-4BE8-9290-F3215AC213F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025E47D9-B475-462C-A1F6-ED1940D3C5F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ECEF4D75-CD0C-4DFB-A415-4C88EF116D79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96C0988B-D702-4813-BB0C-FE3639121EC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33519D6A-D094-4398-BA01-BB492348BE9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0068D5D9-8CA6-43B2-A66A-1E34F7E4467E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075634FA-FD0B-4E81-9814-6A1CC85F5874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>
            <a:extLst>
              <a:ext uri="{FF2B5EF4-FFF2-40B4-BE49-F238E27FC236}">
                <a16:creationId xmlns:a16="http://schemas.microsoft.com/office/drawing/2014/main" id="{A4B12AB9-1C49-4CA0-8811-78CFF71E1914}"/>
              </a:ext>
            </a:extLst>
          </p:cNvPr>
          <p:cNvGrpSpPr>
            <a:grpSpLocks noChangeAspect="1"/>
          </p:cNvGrpSpPr>
          <p:nvPr/>
        </p:nvGrpSpPr>
        <p:grpSpPr>
          <a:xfrm>
            <a:off x="-457200" y="-342900"/>
            <a:ext cx="19716750" cy="12172950"/>
            <a:chOff x="0" y="0"/>
            <a:chExt cx="13208000" cy="10160000"/>
          </a:xfrm>
        </p:grpSpPr>
        <p:sp>
          <p:nvSpPr>
            <p:cNvPr id="3" name="Freeform 28">
              <a:extLst>
                <a:ext uri="{FF2B5EF4-FFF2-40B4-BE49-F238E27FC236}">
                  <a16:creationId xmlns:a16="http://schemas.microsoft.com/office/drawing/2014/main" id="{62FC0782-7789-40CE-88EB-0DDE62BDCE4A}"/>
                </a:ext>
              </a:extLst>
            </p:cNvPr>
            <p:cNvSpPr/>
            <p:nvPr/>
          </p:nvSpPr>
          <p:spPr>
            <a:xfrm>
              <a:off x="408940" y="367030"/>
              <a:ext cx="11986260" cy="7512050"/>
            </a:xfrm>
            <a:custGeom>
              <a:avLst/>
              <a:gdLst/>
              <a:ahLst/>
              <a:cxnLst/>
              <a:rect l="l" t="t" r="r" b="b"/>
              <a:pathLst>
                <a:path w="11986260" h="7512050">
                  <a:moveTo>
                    <a:pt x="0" y="0"/>
                  </a:moveTo>
                  <a:lnTo>
                    <a:pt x="11986260" y="0"/>
                  </a:lnTo>
                  <a:lnTo>
                    <a:pt x="11986260" y="7512050"/>
                  </a:lnTo>
                  <a:lnTo>
                    <a:pt x="0" y="7512050"/>
                  </a:lnTo>
                  <a:close/>
                </a:path>
              </a:pathLst>
            </a:custGeom>
            <a:blipFill>
              <a:blip r:embed="rId2"/>
              <a:stretch>
                <a:fillRect l="-12326" t="-8964" r="-15115" b="-5418"/>
              </a:stretch>
            </a:blipFill>
          </p:spPr>
          <p:txBody>
            <a:bodyPr/>
            <a:lstStyle/>
            <a:p>
              <a:endParaRPr lang="en-US" sz="2025" dirty="0"/>
            </a:p>
          </p:txBody>
        </p:sp>
        <p:sp>
          <p:nvSpPr>
            <p:cNvPr id="4" name="Freeform 29">
              <a:extLst>
                <a:ext uri="{FF2B5EF4-FFF2-40B4-BE49-F238E27FC236}">
                  <a16:creationId xmlns:a16="http://schemas.microsoft.com/office/drawing/2014/main" id="{4307E5DD-8CDC-4A45-AE60-F001EEADF4FC}"/>
                </a:ext>
              </a:extLst>
            </p:cNvPr>
            <p:cNvSpPr/>
            <p:nvPr/>
          </p:nvSpPr>
          <p:spPr>
            <a:xfrm>
              <a:off x="0" y="0"/>
              <a:ext cx="13208000" cy="10160000"/>
            </a:xfrm>
            <a:custGeom>
              <a:avLst/>
              <a:gdLst/>
              <a:ahLst/>
              <a:cxnLst/>
              <a:rect l="l" t="t" r="r" b="b"/>
              <a:pathLst>
                <a:path w="13208000" h="10160000">
                  <a:moveTo>
                    <a:pt x="0" y="0"/>
                  </a:moveTo>
                  <a:lnTo>
                    <a:pt x="13208000" y="0"/>
                  </a:lnTo>
                  <a:lnTo>
                    <a:pt x="13208000" y="10160000"/>
                  </a:lnTo>
                  <a:lnTo>
                    <a:pt x="0" y="101600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id="{7CA9BEA4-09DD-4738-8DFC-E6A1A1474DB8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6" name="Group 7">
              <a:extLst>
                <a:ext uri="{FF2B5EF4-FFF2-40B4-BE49-F238E27FC236}">
                  <a16:creationId xmlns:a16="http://schemas.microsoft.com/office/drawing/2014/main" id="{1F93740B-5E9B-416B-8B7C-369724C5FA1A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20" name="Freeform 8">
                <a:extLst>
                  <a:ext uri="{FF2B5EF4-FFF2-40B4-BE49-F238E27FC236}">
                    <a16:creationId xmlns:a16="http://schemas.microsoft.com/office/drawing/2014/main" id="{B4ED59FB-CBBD-4BB8-BBD4-D7E9B5F0B58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9">
                <a:extLst>
                  <a:ext uri="{FF2B5EF4-FFF2-40B4-BE49-F238E27FC236}">
                    <a16:creationId xmlns:a16="http://schemas.microsoft.com/office/drawing/2014/main" id="{BC3ED47D-DCBE-4653-86C8-3A6789A8AD3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0D1889A7-ED48-498D-9217-C80DA9E22277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4DA918CB-7780-4131-B45B-AF6EE9995BF3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57E36C7D-C049-4C56-B124-111228D2CC46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C42B45F4-7F83-48D9-8D32-26F21D0968F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4">
                <a:extLst>
                  <a:ext uri="{FF2B5EF4-FFF2-40B4-BE49-F238E27FC236}">
                    <a16:creationId xmlns:a16="http://schemas.microsoft.com/office/drawing/2014/main" id="{11F7BC45-92F1-4475-B826-5D7983A8017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5">
              <a:extLst>
                <a:ext uri="{FF2B5EF4-FFF2-40B4-BE49-F238E27FC236}">
                  <a16:creationId xmlns:a16="http://schemas.microsoft.com/office/drawing/2014/main" id="{21ACB8C5-0953-4A1A-9105-7061A7FCD36C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ABB78E03-FB5C-4A7F-8E90-608F34AF553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481D1259-8989-4327-A8BF-11FE938D32DA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1" name="Group 18">
              <a:extLst>
                <a:ext uri="{FF2B5EF4-FFF2-40B4-BE49-F238E27FC236}">
                  <a16:creationId xmlns:a16="http://schemas.microsoft.com/office/drawing/2014/main" id="{18F7AB1C-D5FB-42D1-AA43-BFBC936BBC7F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4" name="Freeform 19">
                <a:extLst>
                  <a:ext uri="{FF2B5EF4-FFF2-40B4-BE49-F238E27FC236}">
                    <a16:creationId xmlns:a16="http://schemas.microsoft.com/office/drawing/2014/main" id="{CB66EF98-1D7C-4DBD-8F54-557C8FFE5D7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20">
                <a:extLst>
                  <a:ext uri="{FF2B5EF4-FFF2-40B4-BE49-F238E27FC236}">
                    <a16:creationId xmlns:a16="http://schemas.microsoft.com/office/drawing/2014/main" id="{B822277D-2A90-4DCE-A952-37ED4B97DE8C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2837E3CF-BE79-43E4-A522-50834618CD60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id="{D0DD9FE8-7355-4970-B99B-A4630620956C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90584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936" y="0"/>
            <a:ext cx="16934128" cy="10287000"/>
          </a:xfrm>
          <a:custGeom>
            <a:avLst/>
            <a:gdLst/>
            <a:ahLst/>
            <a:cxnLst/>
            <a:rect l="l" t="t" r="r" b="b"/>
            <a:pathLst>
              <a:path w="16934128" h="10287000">
                <a:moveTo>
                  <a:pt x="0" y="0"/>
                </a:moveTo>
                <a:lnTo>
                  <a:pt x="16934128" y="0"/>
                </a:lnTo>
                <a:lnTo>
                  <a:pt x="169341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2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286640" y="2981438"/>
            <a:ext cx="1372892" cy="1228737"/>
          </a:xfrm>
          <a:custGeom>
            <a:avLst/>
            <a:gdLst/>
            <a:ahLst/>
            <a:cxnLst/>
            <a:rect l="l" t="t" r="r" b="b"/>
            <a:pathLst>
              <a:path w="1372891" h="1228737">
                <a:moveTo>
                  <a:pt x="0" y="0"/>
                </a:moveTo>
                <a:lnTo>
                  <a:pt x="1372890" y="0"/>
                </a:lnTo>
                <a:lnTo>
                  <a:pt x="1372890" y="1228737"/>
                </a:lnTo>
                <a:lnTo>
                  <a:pt x="0" y="12287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EC99294A-A62A-4B26-A6B8-8EC936C2F539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71758B69-6280-4223-A55E-9281D468C9D3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8CB86259-471D-413A-A6C4-C34BFFA98E4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CE0D0488-5426-4B6D-8F88-BCAC94E78E0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434AF860-6A7C-47A2-9D29-9E77F927048F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7B3756AF-EE2B-4BB0-A3E4-5202D5C1B1A3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03F1DB28-FC72-4009-BB1F-490944B0FC7F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F7A4CBE9-55FF-4DF8-A24B-24D80BEA0F0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ED3149DC-3D9E-4D45-BFCA-BBFA726A403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17FE2157-1D97-4CB1-B14C-81A35DD8E892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69DA9C8D-7E8B-49DA-B967-4236C47DC8D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9ABF3436-96AD-4ED9-A537-96A5D901A88E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CBD11E4F-0DB6-4CD0-B72C-6E710FEFA336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9166B32D-74DF-4F96-818B-D7F0DC0E5AB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5EC5A56F-F971-4E73-887B-2244D2A7971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0F6FC014-FDA6-4CB2-A27F-FBCC393E58EF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DAB13867-798A-46D2-AB26-2A5B9FFDDE43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7559" y="0"/>
            <a:ext cx="16932885" cy="10287000"/>
          </a:xfrm>
          <a:custGeom>
            <a:avLst/>
            <a:gdLst/>
            <a:ahLst/>
            <a:cxnLst/>
            <a:rect l="l" t="t" r="r" b="b"/>
            <a:pathLst>
              <a:path w="16932885" h="10287000">
                <a:moveTo>
                  <a:pt x="0" y="0"/>
                </a:moveTo>
                <a:lnTo>
                  <a:pt x="16932884" y="0"/>
                </a:lnTo>
                <a:lnTo>
                  <a:pt x="1693288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49" r="-2410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DDE9E842-DD36-45E2-A0C5-37F03B629A25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D6FD19AD-822F-4464-8152-27D07F6CE5BD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9C9AC615-4FDB-4E78-9D3F-81DC653C055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D28E1B8A-BC49-4F37-B532-E3C863265A4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FF1107C3-8289-4F2B-AD77-4D8018F8B10A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5AB0DCCB-51E4-45F8-AE69-925CB0A1748F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0C479C66-913C-436E-A2C8-78370202B5DD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6804A081-1317-4C94-AC3D-0FD58F3DF55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4">
                <a:extLst>
                  <a:ext uri="{FF2B5EF4-FFF2-40B4-BE49-F238E27FC236}">
                    <a16:creationId xmlns:a16="http://schemas.microsoft.com/office/drawing/2014/main" id="{A28B40F7-5CD6-4E55-9341-485E813413D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id="{A11E9AA1-1253-4498-AE9B-20E9A8E49820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id="{43D5338F-46A6-4F3D-BDC4-ED6107E2CE3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7">
                <a:extLst>
                  <a:ext uri="{FF2B5EF4-FFF2-40B4-BE49-F238E27FC236}">
                    <a16:creationId xmlns:a16="http://schemas.microsoft.com/office/drawing/2014/main" id="{F90A6C65-3E5B-493C-BDF8-C624171A8EB0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id="{5ABDF4E8-C422-4AE9-B8D4-49CDB41E25EA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2" name="Freeform 19">
                <a:extLst>
                  <a:ext uri="{FF2B5EF4-FFF2-40B4-BE49-F238E27FC236}">
                    <a16:creationId xmlns:a16="http://schemas.microsoft.com/office/drawing/2014/main" id="{C298F5C0-0145-47EC-92A0-F36E419BDB8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20">
                <a:extLst>
                  <a:ext uri="{FF2B5EF4-FFF2-40B4-BE49-F238E27FC236}">
                    <a16:creationId xmlns:a16="http://schemas.microsoft.com/office/drawing/2014/main" id="{9C93117B-8F12-4F6C-9866-C941F0FA4DF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A285E8B4-7C75-4B92-A632-05D2E552958F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 dirty="0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1" name="TextBox 22">
              <a:extLst>
                <a:ext uri="{FF2B5EF4-FFF2-40B4-BE49-F238E27FC236}">
                  <a16:creationId xmlns:a16="http://schemas.microsoft.com/office/drawing/2014/main" id="{3CB1335D-A086-455F-A553-4B1EBEBC872E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 dirty="0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936" y="0"/>
            <a:ext cx="16934128" cy="10287000"/>
          </a:xfrm>
          <a:custGeom>
            <a:avLst/>
            <a:gdLst/>
            <a:ahLst/>
            <a:cxnLst/>
            <a:rect l="l" t="t" r="r" b="b"/>
            <a:pathLst>
              <a:path w="16934128" h="10287000">
                <a:moveTo>
                  <a:pt x="0" y="0"/>
                </a:moveTo>
                <a:lnTo>
                  <a:pt x="16934128" y="0"/>
                </a:lnTo>
                <a:lnTo>
                  <a:pt x="169341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2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312923" y="3011377"/>
            <a:ext cx="1103822" cy="987461"/>
          </a:xfrm>
          <a:custGeom>
            <a:avLst/>
            <a:gdLst/>
            <a:ahLst/>
            <a:cxnLst/>
            <a:rect l="l" t="t" r="r" b="b"/>
            <a:pathLst>
              <a:path w="1103822" h="987461">
                <a:moveTo>
                  <a:pt x="0" y="0"/>
                </a:moveTo>
                <a:lnTo>
                  <a:pt x="1103823" y="0"/>
                </a:lnTo>
                <a:lnTo>
                  <a:pt x="1103823" y="987461"/>
                </a:lnTo>
                <a:lnTo>
                  <a:pt x="0" y="9874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EAD3C782-D083-42AF-84A5-5D645E624A27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4A54E19B-C40F-48C5-A03E-7EBCF989BBF1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8916E5D6-E3C5-4CDF-B97F-1032EE0A478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87BC4FD0-FC5B-4BBF-A4C8-68F1053F8AC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BF4E672C-86BA-48E8-A22B-A0F2982EB26B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3CD5EB66-198B-4598-BCBB-DA02EA708D7D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8457C3EF-08F4-4E83-8655-FF42AB6AA253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745B3904-7CEF-4EB3-9F99-C4CC405B2EC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8D714DBB-30DD-4E33-B918-54E9432AF055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B46848D5-CEAE-4C0E-908C-3B458128E03B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743D6CF9-1238-474C-9FBE-7346D67B0C4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126ADD4C-A5DD-4D6C-A0FA-CA7BC58E1FC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02410D81-02BE-4F3C-9213-9F5EA6775F8E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F3DF3580-BB80-4E88-AC30-9875D4CED82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8F36D14D-B046-42A4-BA2C-EA19795224E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754E5CF0-6B0D-43BF-9238-B4909FC38825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47ED0A59-75F7-4741-8692-0E7C0FAC41BB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" y="1335857"/>
            <a:ext cx="18645351" cy="7615287"/>
          </a:xfrm>
          <a:custGeom>
            <a:avLst/>
            <a:gdLst/>
            <a:ahLst/>
            <a:cxnLst/>
            <a:rect l="l" t="t" r="r" b="b"/>
            <a:pathLst>
              <a:path w="18645351" h="7615287">
                <a:moveTo>
                  <a:pt x="0" y="0"/>
                </a:moveTo>
                <a:lnTo>
                  <a:pt x="18645351" y="0"/>
                </a:lnTo>
                <a:lnTo>
                  <a:pt x="18645351" y="7615288"/>
                </a:lnTo>
                <a:lnTo>
                  <a:pt x="0" y="7615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445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6FF3E168-667E-4F94-B004-114E6D2F6101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4BE0D7EB-D09F-494A-ADC5-FBAFF4CD015B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C826945C-F8CF-4771-8B42-493A2C1EC44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9D7CFF40-641F-46D3-A6FE-CBBCF2236E0F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5B08CF5B-AFE8-4BB0-86EA-538A80AB4AF6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8C17B08A-FB9E-4294-A4B4-A4501CE76223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F60F3D1A-A08D-47F9-9A22-30DC17142985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CD6BC705-E368-426D-9EED-B64D056830E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4">
                <a:extLst>
                  <a:ext uri="{FF2B5EF4-FFF2-40B4-BE49-F238E27FC236}">
                    <a16:creationId xmlns:a16="http://schemas.microsoft.com/office/drawing/2014/main" id="{1498D808-56EF-4708-A97D-7ACC8D8D7742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id="{48908B95-6A76-4EC6-9682-85D53C68602F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id="{832712CC-D814-4FE9-9C8A-1FC8757549B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7">
                <a:extLst>
                  <a:ext uri="{FF2B5EF4-FFF2-40B4-BE49-F238E27FC236}">
                    <a16:creationId xmlns:a16="http://schemas.microsoft.com/office/drawing/2014/main" id="{76EF7AA0-4055-4026-9D0C-C0C178C9987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id="{CD1E5441-65E7-4C21-90AD-27EA396AC9E5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2" name="Freeform 19">
                <a:extLst>
                  <a:ext uri="{FF2B5EF4-FFF2-40B4-BE49-F238E27FC236}">
                    <a16:creationId xmlns:a16="http://schemas.microsoft.com/office/drawing/2014/main" id="{6B811E3C-5359-4DE1-9BD7-EB6428D0F3A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20">
                <a:extLst>
                  <a:ext uri="{FF2B5EF4-FFF2-40B4-BE49-F238E27FC236}">
                    <a16:creationId xmlns:a16="http://schemas.microsoft.com/office/drawing/2014/main" id="{ABA6D749-F12D-4D50-9152-E36F34092CE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6D9ECC02-6778-49BD-B611-0C015843AB6E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1" name="TextBox 22">
              <a:extLst>
                <a:ext uri="{FF2B5EF4-FFF2-40B4-BE49-F238E27FC236}">
                  <a16:creationId xmlns:a16="http://schemas.microsoft.com/office/drawing/2014/main" id="{6CD8A2DD-E1F2-418E-B9D8-03BA8078C4EF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936" y="0"/>
            <a:ext cx="16934128" cy="10287000"/>
          </a:xfrm>
          <a:custGeom>
            <a:avLst/>
            <a:gdLst/>
            <a:ahLst/>
            <a:cxnLst/>
            <a:rect l="l" t="t" r="r" b="b"/>
            <a:pathLst>
              <a:path w="16934128" h="10287000">
                <a:moveTo>
                  <a:pt x="0" y="0"/>
                </a:moveTo>
                <a:lnTo>
                  <a:pt x="16934128" y="0"/>
                </a:lnTo>
                <a:lnTo>
                  <a:pt x="169341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2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012206" y="3117159"/>
            <a:ext cx="1161936" cy="1039449"/>
          </a:xfrm>
          <a:custGeom>
            <a:avLst/>
            <a:gdLst/>
            <a:ahLst/>
            <a:cxnLst/>
            <a:rect l="l" t="t" r="r" b="b"/>
            <a:pathLst>
              <a:path w="1161936" h="1039449">
                <a:moveTo>
                  <a:pt x="0" y="0"/>
                </a:moveTo>
                <a:lnTo>
                  <a:pt x="1161937" y="0"/>
                </a:lnTo>
                <a:lnTo>
                  <a:pt x="1161937" y="1039448"/>
                </a:lnTo>
                <a:lnTo>
                  <a:pt x="0" y="10394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0398C2CD-BE3C-49C7-A7BD-034C4EC735F3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CDE09F12-73DB-48E3-BDC0-C63CBCA6C71C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7CE9F4E4-EBC5-44DF-83B8-54DE8F08681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5D920A99-7E0F-469B-9602-54D4F651919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2F0935C5-E3DF-42DE-B57C-1FC542AB3DFC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07B1458A-B6D4-4976-9BEE-C92996C5E5C8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B4531C91-C63D-4249-8E49-6F56937880BA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2358B737-2F8B-4C9A-9F03-CE4DE666401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D6A484AA-1450-4DFB-9BAC-444C4683103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1CE53AA8-D902-4BB8-8533-FB704093942F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CF0EA139-1A94-4B28-9EFD-79069966AB0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59783A59-566B-4F04-B938-265CBD6E846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7A6AD3CF-1691-4916-BE4D-481CC784626D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BF465D73-9339-4832-9BE7-189FDA9C2CC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916F5B10-69C2-43F8-B3A5-B533D7560915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CD1DC75F-86AF-4EFD-9AAE-5512ADFAFCAF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3A582E1F-974C-4A76-BAF9-63DB9F5C3FA8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72512" y="0"/>
            <a:ext cx="9542977" cy="10287000"/>
          </a:xfrm>
          <a:custGeom>
            <a:avLst/>
            <a:gdLst/>
            <a:ahLst/>
            <a:cxnLst/>
            <a:rect l="l" t="t" r="r" b="b"/>
            <a:pathLst>
              <a:path w="9542977" h="10287000">
                <a:moveTo>
                  <a:pt x="0" y="0"/>
                </a:moveTo>
                <a:lnTo>
                  <a:pt x="9542978" y="0"/>
                </a:lnTo>
                <a:lnTo>
                  <a:pt x="95429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4" r="-40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08FB5891-18F3-40F7-97CF-1D8DA6FDD367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554DE7E0-F72D-411E-B0DF-0201F3FC2456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A8D31C6A-2F75-42C6-AF6D-6AE12982DC9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2E297576-F572-48F6-8E59-BCC32CD463DF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B2472DF5-778F-4DCF-9C1F-D5BAD20CD22B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9B18B118-A3EA-4384-A818-C3FF919A2172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DEEED53D-D5C5-4C78-9567-709AB002AC90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307D3460-D8E4-4DDE-A3CB-A256EF7F73B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4">
                <a:extLst>
                  <a:ext uri="{FF2B5EF4-FFF2-40B4-BE49-F238E27FC236}">
                    <a16:creationId xmlns:a16="http://schemas.microsoft.com/office/drawing/2014/main" id="{8653AFE7-B9DA-45A8-9969-3788305398D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id="{C9AEFCA0-FE1A-44FF-8DDA-1DFE70C24855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id="{F75E06D3-6C68-4E00-B95E-C48B368D1C9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7">
                <a:extLst>
                  <a:ext uri="{FF2B5EF4-FFF2-40B4-BE49-F238E27FC236}">
                    <a16:creationId xmlns:a16="http://schemas.microsoft.com/office/drawing/2014/main" id="{EE218BDC-0E58-4113-A662-58B4E3AB2BE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id="{89484928-7116-41E3-B282-4D23AD475B42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2" name="Freeform 19">
                <a:extLst>
                  <a:ext uri="{FF2B5EF4-FFF2-40B4-BE49-F238E27FC236}">
                    <a16:creationId xmlns:a16="http://schemas.microsoft.com/office/drawing/2014/main" id="{2E440CA1-46AF-48E7-9B30-0583F6EEE8B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20">
                <a:extLst>
                  <a:ext uri="{FF2B5EF4-FFF2-40B4-BE49-F238E27FC236}">
                    <a16:creationId xmlns:a16="http://schemas.microsoft.com/office/drawing/2014/main" id="{C6417E4E-BA95-47C5-AF93-259787F5E1A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44DC0BBC-F07D-49BE-ABED-6B0ABC1E3723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1" name="TextBox 22">
              <a:extLst>
                <a:ext uri="{FF2B5EF4-FFF2-40B4-BE49-F238E27FC236}">
                  <a16:creationId xmlns:a16="http://schemas.microsoft.com/office/drawing/2014/main" id="{8899E62B-FD89-4A6D-8B51-4088714D68AA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936" y="0"/>
            <a:ext cx="16934128" cy="10287000"/>
          </a:xfrm>
          <a:custGeom>
            <a:avLst/>
            <a:gdLst/>
            <a:ahLst/>
            <a:cxnLst/>
            <a:rect l="l" t="t" r="r" b="b"/>
            <a:pathLst>
              <a:path w="16934128" h="10287000">
                <a:moveTo>
                  <a:pt x="0" y="0"/>
                </a:moveTo>
                <a:lnTo>
                  <a:pt x="16934128" y="0"/>
                </a:lnTo>
                <a:lnTo>
                  <a:pt x="169341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2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98912" y="3058048"/>
            <a:ext cx="1288244" cy="1152442"/>
          </a:xfrm>
          <a:custGeom>
            <a:avLst/>
            <a:gdLst/>
            <a:ahLst/>
            <a:cxnLst/>
            <a:rect l="l" t="t" r="r" b="b"/>
            <a:pathLst>
              <a:path w="1288244" h="1152442">
                <a:moveTo>
                  <a:pt x="0" y="0"/>
                </a:moveTo>
                <a:lnTo>
                  <a:pt x="1288244" y="0"/>
                </a:lnTo>
                <a:lnTo>
                  <a:pt x="1288244" y="1152442"/>
                </a:lnTo>
                <a:lnTo>
                  <a:pt x="0" y="11524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06F1380D-7A03-4975-8F98-4758E57FFE25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D2969279-2194-4137-9A93-B4261E1AA39E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A28F3C3D-5E79-461D-A6BA-9AC10B5AA1E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1B28EDE7-49E4-47EB-A4B1-A4FA935B098F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F49B1FC2-0EEB-4BA7-B750-26E2111E4D26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016ABBA8-3038-456E-9F5F-E4BEFAEDD8D9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4972BC95-8217-45D8-860D-D4BBB3AA9C78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553F2465-E19D-4191-BA71-FA3AE4BCD08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E556A545-EE48-4CF4-85DD-582ED430B90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3627BF9C-8F68-48F0-AAF7-389059126C3F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71EB3A43-202B-4A0B-9F8A-ECB57F58401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6824ADFB-7B65-4A89-88B4-FD593B3B6360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B924FDA4-7C81-4AD0-84CA-BFB5A04363DC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39F4C68D-7B6E-4D2E-A0CD-D4E4FD4307E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1DA563C5-E7E5-4460-ABD5-FA930661C94F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D83DE4C4-E7EF-4791-9E0C-86B42D54C561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50EF70C9-6F81-4954-BC1D-5265D4C299FB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096" y="3776880"/>
            <a:ext cx="2937977" cy="3851387"/>
          </a:xfrm>
          <a:custGeom>
            <a:avLst/>
            <a:gdLst/>
            <a:ahLst/>
            <a:cxnLst/>
            <a:rect l="l" t="t" r="r" b="b"/>
            <a:pathLst>
              <a:path w="2937977" h="3851387">
                <a:moveTo>
                  <a:pt x="0" y="0"/>
                </a:moveTo>
                <a:lnTo>
                  <a:pt x="2937977" y="0"/>
                </a:lnTo>
                <a:lnTo>
                  <a:pt x="2937977" y="3851387"/>
                </a:lnTo>
                <a:lnTo>
                  <a:pt x="0" y="3851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128902" y="82433"/>
            <a:ext cx="15362600" cy="10122137"/>
          </a:xfrm>
          <a:custGeom>
            <a:avLst/>
            <a:gdLst/>
            <a:ahLst/>
            <a:cxnLst/>
            <a:rect l="l" t="t" r="r" b="b"/>
            <a:pathLst>
              <a:path w="15362599" h="10122137">
                <a:moveTo>
                  <a:pt x="0" y="0"/>
                </a:moveTo>
                <a:lnTo>
                  <a:pt x="15362599" y="0"/>
                </a:lnTo>
                <a:lnTo>
                  <a:pt x="15362599" y="10122136"/>
                </a:lnTo>
                <a:lnTo>
                  <a:pt x="0" y="101221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11367" y="2407285"/>
            <a:ext cx="1822705" cy="1100458"/>
          </a:xfrm>
          <a:custGeom>
            <a:avLst/>
            <a:gdLst/>
            <a:ahLst/>
            <a:cxnLst/>
            <a:rect l="l" t="t" r="r" b="b"/>
            <a:pathLst>
              <a:path w="1822705" h="1100458">
                <a:moveTo>
                  <a:pt x="0" y="0"/>
                </a:moveTo>
                <a:lnTo>
                  <a:pt x="1822705" y="0"/>
                </a:lnTo>
                <a:lnTo>
                  <a:pt x="1822705" y="1100458"/>
                </a:lnTo>
                <a:lnTo>
                  <a:pt x="0" y="11004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68DCFA9B-E8AB-4F19-8B3A-846956745AE1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6" name="Group 7">
              <a:extLst>
                <a:ext uri="{FF2B5EF4-FFF2-40B4-BE49-F238E27FC236}">
                  <a16:creationId xmlns:a16="http://schemas.microsoft.com/office/drawing/2014/main" id="{FB48687D-9570-4CD2-B0C5-AB89F07534C7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20" name="Freeform 8">
                <a:extLst>
                  <a:ext uri="{FF2B5EF4-FFF2-40B4-BE49-F238E27FC236}">
                    <a16:creationId xmlns:a16="http://schemas.microsoft.com/office/drawing/2014/main" id="{BAD01620-CCD9-4922-85A0-EB8C5AE875D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9">
                <a:extLst>
                  <a:ext uri="{FF2B5EF4-FFF2-40B4-BE49-F238E27FC236}">
                    <a16:creationId xmlns:a16="http://schemas.microsoft.com/office/drawing/2014/main" id="{2682EBE1-5A34-4FC1-8085-CB79E4E2DA38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939C81A5-7A59-4944-B359-8C1BF5F97573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6E85380-EE3C-4048-B6BA-7D4BEB6A1078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5A465FD1-2005-48D9-B5A0-495FF7E4B256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C95812CF-201B-4B4E-BCF0-7E33B352B69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4">
                <a:extLst>
                  <a:ext uri="{FF2B5EF4-FFF2-40B4-BE49-F238E27FC236}">
                    <a16:creationId xmlns:a16="http://schemas.microsoft.com/office/drawing/2014/main" id="{8FC417EE-3CAD-413C-A2D6-1050B8559F5A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5">
              <a:extLst>
                <a:ext uri="{FF2B5EF4-FFF2-40B4-BE49-F238E27FC236}">
                  <a16:creationId xmlns:a16="http://schemas.microsoft.com/office/drawing/2014/main" id="{6829DB77-A68E-4461-AADC-65A06F412AB1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2F953C1B-1714-45DE-81CA-4224C4639ED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4495D88A-AE06-45C2-A6CA-88DB04F53CA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1" name="Group 18">
              <a:extLst>
                <a:ext uri="{FF2B5EF4-FFF2-40B4-BE49-F238E27FC236}">
                  <a16:creationId xmlns:a16="http://schemas.microsoft.com/office/drawing/2014/main" id="{26E676CF-7767-4475-A044-E06B48E3A6C8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4" name="Freeform 19">
                <a:extLst>
                  <a:ext uri="{FF2B5EF4-FFF2-40B4-BE49-F238E27FC236}">
                    <a16:creationId xmlns:a16="http://schemas.microsoft.com/office/drawing/2014/main" id="{67022617-2775-4E93-BB75-53070C6E9FD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20">
                <a:extLst>
                  <a:ext uri="{FF2B5EF4-FFF2-40B4-BE49-F238E27FC236}">
                    <a16:creationId xmlns:a16="http://schemas.microsoft.com/office/drawing/2014/main" id="{E0508330-A8AB-4C54-A4EE-C9908D1912CD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49B96088-7A84-45EC-AC13-845C12A56E5D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id="{EE71CECB-1CD1-4075-B0B1-5E74D7092D2F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936" y="0"/>
            <a:ext cx="16934128" cy="10287000"/>
          </a:xfrm>
          <a:custGeom>
            <a:avLst/>
            <a:gdLst/>
            <a:ahLst/>
            <a:cxnLst/>
            <a:rect l="l" t="t" r="r" b="b"/>
            <a:pathLst>
              <a:path w="16934128" h="10287000">
                <a:moveTo>
                  <a:pt x="0" y="0"/>
                </a:moveTo>
                <a:lnTo>
                  <a:pt x="16934128" y="0"/>
                </a:lnTo>
                <a:lnTo>
                  <a:pt x="169341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2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464994" y="6412932"/>
            <a:ext cx="1236211" cy="1105893"/>
          </a:xfrm>
          <a:custGeom>
            <a:avLst/>
            <a:gdLst/>
            <a:ahLst/>
            <a:cxnLst/>
            <a:rect l="l" t="t" r="r" b="b"/>
            <a:pathLst>
              <a:path w="1236211" h="1105893">
                <a:moveTo>
                  <a:pt x="0" y="0"/>
                </a:moveTo>
                <a:lnTo>
                  <a:pt x="1236210" y="0"/>
                </a:lnTo>
                <a:lnTo>
                  <a:pt x="1236210" y="1105894"/>
                </a:lnTo>
                <a:lnTo>
                  <a:pt x="0" y="1105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554823B7-28D5-4B07-9340-CC6F1642223D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378C46D7-D593-4C4B-A91E-53B5276A9D89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7A925D1A-CB9D-4139-B086-330D3A83326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98FFA2C3-EF9F-4C26-8D64-CA0F7046E060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7357170E-AC82-4B33-9B5D-265EA344D348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B21931F3-33A7-49ED-973D-94E3402B2436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A9AF394F-2220-4C1B-84BE-255C56B61CB4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D4F0935C-6151-4BCA-BF1C-126251AD180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D6962A93-4ABD-4F82-9427-0DC21CD86F6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E3568155-A331-45A4-BC39-7400EC25F966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AE8D8A03-81A0-449D-85D8-719506B806E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02B1BFA0-F7EE-4A27-AD8E-E56183CBB53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521E521C-93BA-41DA-9636-CB331F6BE3B0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5E91C11D-9905-4A1F-A6D4-0D614CFE5E7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F6FAD8F6-0FFC-4FB4-AF33-B784D09861C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9AB52C78-5176-4F35-87DA-91DD285FCAA0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C4E197D4-D5BC-4FB4-AA8F-7E762E9D4FE5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59872" y="0"/>
            <a:ext cx="8568257" cy="10287000"/>
          </a:xfrm>
          <a:custGeom>
            <a:avLst/>
            <a:gdLst/>
            <a:ahLst/>
            <a:cxnLst/>
            <a:rect l="l" t="t" r="r" b="b"/>
            <a:pathLst>
              <a:path w="8568256" h="10287000">
                <a:moveTo>
                  <a:pt x="0" y="0"/>
                </a:moveTo>
                <a:lnTo>
                  <a:pt x="8568256" y="0"/>
                </a:lnTo>
                <a:lnTo>
                  <a:pt x="856825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96FC8FD2-F970-43D0-B36B-1795B9EDC8CB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E6AC5043-9D26-46F8-9B1A-4C75F6D1703D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BDFBEF06-64C1-4027-B0FA-25950B115D1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16753856-7A91-442A-A8EE-C5CDA968157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A26E718F-3965-4497-BBCB-50166EE8279E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FEB64172-B2EC-4A1D-B9B0-B42C32C394B5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BC08A83C-91DB-4E98-8A7E-0B33122F93AE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07C10A7B-47FC-4940-95B6-B255975E495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4">
                <a:extLst>
                  <a:ext uri="{FF2B5EF4-FFF2-40B4-BE49-F238E27FC236}">
                    <a16:creationId xmlns:a16="http://schemas.microsoft.com/office/drawing/2014/main" id="{EEB81ADC-41BB-4B9A-86C9-D071AA4619B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id="{934A848F-2AC2-41D4-B47D-FE34B4CE1165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id="{006ADF60-6E80-4749-89AB-97AE99BF032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7">
                <a:extLst>
                  <a:ext uri="{FF2B5EF4-FFF2-40B4-BE49-F238E27FC236}">
                    <a16:creationId xmlns:a16="http://schemas.microsoft.com/office/drawing/2014/main" id="{0227131B-B7B4-4A1A-B19A-5E4D5327EF52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id="{A2522985-B613-4F9B-8BDF-6C15502015B6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2" name="Freeform 19">
                <a:extLst>
                  <a:ext uri="{FF2B5EF4-FFF2-40B4-BE49-F238E27FC236}">
                    <a16:creationId xmlns:a16="http://schemas.microsoft.com/office/drawing/2014/main" id="{8A3A914B-C2F1-4FEA-8F8D-40202FC2912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20">
                <a:extLst>
                  <a:ext uri="{FF2B5EF4-FFF2-40B4-BE49-F238E27FC236}">
                    <a16:creationId xmlns:a16="http://schemas.microsoft.com/office/drawing/2014/main" id="{F02E4D35-FF06-4869-B5CD-159AD85EF322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5E038FD9-1366-453C-ACE2-48D8D04C0B9F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1" name="TextBox 22">
              <a:extLst>
                <a:ext uri="{FF2B5EF4-FFF2-40B4-BE49-F238E27FC236}">
                  <a16:creationId xmlns:a16="http://schemas.microsoft.com/office/drawing/2014/main" id="{542A26A6-7E1B-4ED3-90F5-89BA13EBDAE7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936" y="0"/>
            <a:ext cx="16934128" cy="10287000"/>
          </a:xfrm>
          <a:custGeom>
            <a:avLst/>
            <a:gdLst/>
            <a:ahLst/>
            <a:cxnLst/>
            <a:rect l="l" t="t" r="r" b="b"/>
            <a:pathLst>
              <a:path w="16934128" h="10287000">
                <a:moveTo>
                  <a:pt x="0" y="0"/>
                </a:moveTo>
                <a:lnTo>
                  <a:pt x="16934128" y="0"/>
                </a:lnTo>
                <a:lnTo>
                  <a:pt x="169341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2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356644" y="6531604"/>
            <a:ext cx="950784" cy="850556"/>
          </a:xfrm>
          <a:custGeom>
            <a:avLst/>
            <a:gdLst/>
            <a:ahLst/>
            <a:cxnLst/>
            <a:rect l="l" t="t" r="r" b="b"/>
            <a:pathLst>
              <a:path w="950784" h="850556">
                <a:moveTo>
                  <a:pt x="0" y="0"/>
                </a:moveTo>
                <a:lnTo>
                  <a:pt x="950784" y="0"/>
                </a:lnTo>
                <a:lnTo>
                  <a:pt x="950784" y="850556"/>
                </a:lnTo>
                <a:lnTo>
                  <a:pt x="0" y="8505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D74F796A-8C57-47AB-BC10-8D428AAE1832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56C61994-8ACF-41BC-8200-199EEA125A18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11ECCE3A-53CC-484D-8A59-E053ABA354F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10A87E17-70F5-4FF8-87E6-4A0CB0B818C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1434F069-3D85-4056-B5D9-760FA7C03FE3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204F09D8-AC26-4A00-B289-B29500CADC2F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5FA3401C-4897-48F8-8CA8-2495423C72B5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9AB8BE59-8D30-4BD7-ACC0-9DF7A2D8659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AD18846A-0ECA-4C57-93FD-C0BBEBBD7FA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7E461CD6-2958-4499-80BE-52AD68577197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B05191CA-3856-473F-B6D2-FA3B1111055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ABBA2D03-F651-40A1-8F70-41C98B5CCA4C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27422E1E-9310-4679-BC84-BF36788462A8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8660C470-9A47-4442-B5C4-4935279136F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58A731F7-4419-407E-9D3E-ED69A9111685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C118C4FA-5605-4636-9AD2-4F7656646E92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F6346DE6-E9FC-4D39-B81D-2411D6ACCB91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936" y="0"/>
            <a:ext cx="16934128" cy="10287000"/>
          </a:xfrm>
          <a:custGeom>
            <a:avLst/>
            <a:gdLst/>
            <a:ahLst/>
            <a:cxnLst/>
            <a:rect l="l" t="t" r="r" b="b"/>
            <a:pathLst>
              <a:path w="16934128" h="10287000">
                <a:moveTo>
                  <a:pt x="0" y="0"/>
                </a:moveTo>
                <a:lnTo>
                  <a:pt x="16934128" y="0"/>
                </a:lnTo>
                <a:lnTo>
                  <a:pt x="169341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2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002320" y="6545113"/>
            <a:ext cx="893111" cy="798962"/>
          </a:xfrm>
          <a:custGeom>
            <a:avLst/>
            <a:gdLst/>
            <a:ahLst/>
            <a:cxnLst/>
            <a:rect l="l" t="t" r="r" b="b"/>
            <a:pathLst>
              <a:path w="893111" h="798962">
                <a:moveTo>
                  <a:pt x="0" y="0"/>
                </a:moveTo>
                <a:lnTo>
                  <a:pt x="893111" y="0"/>
                </a:lnTo>
                <a:lnTo>
                  <a:pt x="893111" y="798962"/>
                </a:lnTo>
                <a:lnTo>
                  <a:pt x="0" y="7989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688439" y="4013129"/>
            <a:ext cx="1604292" cy="1435173"/>
          </a:xfrm>
          <a:custGeom>
            <a:avLst/>
            <a:gdLst/>
            <a:ahLst/>
            <a:cxnLst/>
            <a:rect l="l" t="t" r="r" b="b"/>
            <a:pathLst>
              <a:path w="1604292" h="1435173">
                <a:moveTo>
                  <a:pt x="0" y="0"/>
                </a:moveTo>
                <a:lnTo>
                  <a:pt x="1604291" y="0"/>
                </a:lnTo>
                <a:lnTo>
                  <a:pt x="1604291" y="1435173"/>
                </a:lnTo>
                <a:lnTo>
                  <a:pt x="0" y="14351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1DB13E9D-285B-4A80-B3A0-B63AEACB6288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6" name="Group 7">
              <a:extLst>
                <a:ext uri="{FF2B5EF4-FFF2-40B4-BE49-F238E27FC236}">
                  <a16:creationId xmlns:a16="http://schemas.microsoft.com/office/drawing/2014/main" id="{B82D7CA8-3460-4B58-A780-A9212C1C52BB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20" name="Freeform 8">
                <a:extLst>
                  <a:ext uri="{FF2B5EF4-FFF2-40B4-BE49-F238E27FC236}">
                    <a16:creationId xmlns:a16="http://schemas.microsoft.com/office/drawing/2014/main" id="{15F52B5F-A492-4526-9282-D9CDCA0A871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9">
                <a:extLst>
                  <a:ext uri="{FF2B5EF4-FFF2-40B4-BE49-F238E27FC236}">
                    <a16:creationId xmlns:a16="http://schemas.microsoft.com/office/drawing/2014/main" id="{246C9FBC-8B61-4F9E-B847-771167BF1C42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5AA3D8F3-E930-49D9-8A01-E8296C6A1DBC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7BFB6B34-28DD-41FB-A853-47BC83987E24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01412855-E362-4593-9C4A-76882A7BDAA9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6537B2B9-B74A-49C6-A330-1B4162F9FAB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4">
                <a:extLst>
                  <a:ext uri="{FF2B5EF4-FFF2-40B4-BE49-F238E27FC236}">
                    <a16:creationId xmlns:a16="http://schemas.microsoft.com/office/drawing/2014/main" id="{191E80AA-FAED-4A83-AC7C-EEA97240811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5">
              <a:extLst>
                <a:ext uri="{FF2B5EF4-FFF2-40B4-BE49-F238E27FC236}">
                  <a16:creationId xmlns:a16="http://schemas.microsoft.com/office/drawing/2014/main" id="{8583D0A7-6CF0-4378-8276-241435A66C02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10D00D22-5A31-4746-B30E-49667323C78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DA34274D-0A41-430F-8F8E-375DDF3E537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1" name="Group 18">
              <a:extLst>
                <a:ext uri="{FF2B5EF4-FFF2-40B4-BE49-F238E27FC236}">
                  <a16:creationId xmlns:a16="http://schemas.microsoft.com/office/drawing/2014/main" id="{45B338A5-1BFE-43BE-894F-83D29AB0AB71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4" name="Freeform 19">
                <a:extLst>
                  <a:ext uri="{FF2B5EF4-FFF2-40B4-BE49-F238E27FC236}">
                    <a16:creationId xmlns:a16="http://schemas.microsoft.com/office/drawing/2014/main" id="{A649787C-2BED-484E-8744-B6FCEF30D6F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20">
                <a:extLst>
                  <a:ext uri="{FF2B5EF4-FFF2-40B4-BE49-F238E27FC236}">
                    <a16:creationId xmlns:a16="http://schemas.microsoft.com/office/drawing/2014/main" id="{D60F3EBE-1107-46B9-B250-923A1AF2FCC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71BECB32-F673-45DD-A410-61FB13FBC91F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id="{225B62BF-AAFE-43F6-87B4-1BBEC4D8DE81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81438" y="0"/>
            <a:ext cx="14325127" cy="10287000"/>
          </a:xfrm>
          <a:custGeom>
            <a:avLst/>
            <a:gdLst/>
            <a:ahLst/>
            <a:cxnLst/>
            <a:rect l="l" t="t" r="r" b="b"/>
            <a:pathLst>
              <a:path w="14325127" h="10287000">
                <a:moveTo>
                  <a:pt x="0" y="0"/>
                </a:moveTo>
                <a:lnTo>
                  <a:pt x="14325126" y="0"/>
                </a:lnTo>
                <a:lnTo>
                  <a:pt x="143251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FDE4203C-C362-4CC0-A4D9-4DA30FAAE8AE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9BEB5785-88DD-465D-8355-39DD7374591C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E6E61914-1FEC-469D-B1B1-6BE9D334545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189F4AA5-CF83-4DC1-8918-6A32754B219E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7DB19AE5-676D-4452-BFB5-123836A1D5C7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98253785-9012-4A43-AD88-13B9A663BB7D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D9E43C2C-1283-4EEE-8306-CDDB211D038B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F5C68E02-3563-4D15-851F-D64143EFD64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4">
                <a:extLst>
                  <a:ext uri="{FF2B5EF4-FFF2-40B4-BE49-F238E27FC236}">
                    <a16:creationId xmlns:a16="http://schemas.microsoft.com/office/drawing/2014/main" id="{415B7828-B72E-487A-A278-78F4F37E49A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id="{531B3BB0-D206-43DB-9824-6228F1179B2C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id="{64948354-AB94-432B-979D-8E0AC37209E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7">
                <a:extLst>
                  <a:ext uri="{FF2B5EF4-FFF2-40B4-BE49-F238E27FC236}">
                    <a16:creationId xmlns:a16="http://schemas.microsoft.com/office/drawing/2014/main" id="{AF5C2362-B30F-4987-BC19-A0FC06ADF57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id="{D4A9D7D9-6968-4AF6-8762-3E410B33003B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2" name="Freeform 19">
                <a:extLst>
                  <a:ext uri="{FF2B5EF4-FFF2-40B4-BE49-F238E27FC236}">
                    <a16:creationId xmlns:a16="http://schemas.microsoft.com/office/drawing/2014/main" id="{D77CDD47-49E3-4F45-9A78-D14D9CFB26B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20">
                <a:extLst>
                  <a:ext uri="{FF2B5EF4-FFF2-40B4-BE49-F238E27FC236}">
                    <a16:creationId xmlns:a16="http://schemas.microsoft.com/office/drawing/2014/main" id="{2A7826B0-41F1-4327-8990-54A57B9798D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43D165E9-5ED4-4FB8-8DA7-58CDA0955312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1" name="TextBox 22">
              <a:extLst>
                <a:ext uri="{FF2B5EF4-FFF2-40B4-BE49-F238E27FC236}">
                  <a16:creationId xmlns:a16="http://schemas.microsoft.com/office/drawing/2014/main" id="{610C95BB-EC2E-4028-93C0-7E1ED38790F5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936" y="0"/>
            <a:ext cx="16934128" cy="10287000"/>
          </a:xfrm>
          <a:custGeom>
            <a:avLst/>
            <a:gdLst/>
            <a:ahLst/>
            <a:cxnLst/>
            <a:rect l="l" t="t" r="r" b="b"/>
            <a:pathLst>
              <a:path w="16934128" h="10287000">
                <a:moveTo>
                  <a:pt x="0" y="0"/>
                </a:moveTo>
                <a:lnTo>
                  <a:pt x="16934128" y="0"/>
                </a:lnTo>
                <a:lnTo>
                  <a:pt x="169341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2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668122" y="6510121"/>
            <a:ext cx="876092" cy="783736"/>
          </a:xfrm>
          <a:custGeom>
            <a:avLst/>
            <a:gdLst/>
            <a:ahLst/>
            <a:cxnLst/>
            <a:rect l="l" t="t" r="r" b="b"/>
            <a:pathLst>
              <a:path w="876091" h="783736">
                <a:moveTo>
                  <a:pt x="0" y="0"/>
                </a:moveTo>
                <a:lnTo>
                  <a:pt x="876091" y="0"/>
                </a:lnTo>
                <a:lnTo>
                  <a:pt x="876091" y="783736"/>
                </a:lnTo>
                <a:lnTo>
                  <a:pt x="0" y="7837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B95C5911-FDD4-4E53-ABF6-156930D53AA0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46653C5A-76DA-4975-BB20-1124BA6A64E9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BD332185-B81F-48C0-9ED1-163A08070CB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A832D9F2-6443-448E-B0DD-C62167262DDC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C9EC862B-C892-44E8-95AD-5BB89481FC66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57E8AD5F-80D9-4EAA-86E5-01D7BD096828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8630CA54-45AD-4C57-BA52-D12F7722103D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EC108752-4B0B-4359-82D2-90AAA8CF190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FC65B20D-687C-45FE-A215-B23B5491648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E7BCA290-45D9-4F07-863A-29BF1087E6D6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23E67881-B384-426B-8BCF-DEE75DCE68F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7">
                <a:extLst>
                  <a:ext uri="{FF2B5EF4-FFF2-40B4-BE49-F238E27FC236}">
                    <a16:creationId xmlns:a16="http://schemas.microsoft.com/office/drawing/2014/main" id="{5B0E3F7C-5E31-4831-A461-3BF7EBD74B52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7BBA62FB-138E-497E-AF19-595FF7A572B1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149E4C90-4735-4902-9E33-070BB914027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491EF2F0-B608-420D-B4F1-4C4D836CF17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5AF50F64-5B71-4335-A100-1453DFFB9E69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285413BA-35B8-4A47-8A82-7DB4564FA46E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5998" y="0"/>
            <a:ext cx="16660862" cy="10287000"/>
          </a:xfrm>
          <a:custGeom>
            <a:avLst/>
            <a:gdLst/>
            <a:ahLst/>
            <a:cxnLst/>
            <a:rect l="l" t="t" r="r" b="b"/>
            <a:pathLst>
              <a:path w="16660862" h="10287000">
                <a:moveTo>
                  <a:pt x="0" y="0"/>
                </a:moveTo>
                <a:lnTo>
                  <a:pt x="16660862" y="0"/>
                </a:lnTo>
                <a:lnTo>
                  <a:pt x="166608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972" r="-1561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4EE29DE9-3BD4-48E0-8E8E-E669AD8C9D75}"/>
              </a:ext>
            </a:extLst>
          </p:cNvPr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FFCE1863-FF5E-4D6C-8E98-C92F5AAC248E}"/>
                </a:ext>
              </a:extLst>
            </p:cNvPr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23141788-AD99-4C5C-B763-DA93B579C56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B5302907-A64B-4686-9FCC-D2BC612A216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B66C26B9-FF0D-4923-8F76-06508FFC7E08}"/>
                </a:ext>
              </a:extLst>
            </p:cNvPr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0069EF9D-8D65-488A-9657-3B24F9D18272}"/>
                </a:ext>
              </a:extLst>
            </p:cNvPr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A397C77D-1E7F-4A26-8C72-78B6B1DDA7E0}"/>
                </a:ext>
              </a:extLst>
            </p:cNvPr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E2DAF59D-225A-4C09-B717-3A0ACB3ACBF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4">
                <a:extLst>
                  <a:ext uri="{FF2B5EF4-FFF2-40B4-BE49-F238E27FC236}">
                    <a16:creationId xmlns:a16="http://schemas.microsoft.com/office/drawing/2014/main" id="{3169D0DE-6AE4-4A70-82CC-47FBF56BBB7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id="{E59AD09C-3FE6-4C43-9D51-25A1EF37D550}"/>
                </a:ext>
              </a:extLst>
            </p:cNvPr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id="{07E634E0-6C71-499D-805E-55997057D39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7">
                <a:extLst>
                  <a:ext uri="{FF2B5EF4-FFF2-40B4-BE49-F238E27FC236}">
                    <a16:creationId xmlns:a16="http://schemas.microsoft.com/office/drawing/2014/main" id="{F460A8A0-DC8A-43D7-BD77-5AB934A38AE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id="{232A84D9-722B-4E70-A41E-E792DF9A4B53}"/>
                </a:ext>
              </a:extLst>
            </p:cNvPr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2" name="Freeform 19">
                <a:extLst>
                  <a:ext uri="{FF2B5EF4-FFF2-40B4-BE49-F238E27FC236}">
                    <a16:creationId xmlns:a16="http://schemas.microsoft.com/office/drawing/2014/main" id="{5CB7A5A8-26DA-41C9-87F8-DC96DA19B60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20">
                <a:extLst>
                  <a:ext uri="{FF2B5EF4-FFF2-40B4-BE49-F238E27FC236}">
                    <a16:creationId xmlns:a16="http://schemas.microsoft.com/office/drawing/2014/main" id="{74F4FE22-76D3-411D-8114-C1C26C08A1C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8FB25DCC-DB33-4F53-B99E-10F93D2D3DC2}"/>
                </a:ext>
              </a:extLst>
            </p:cNvPr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1" name="TextBox 22">
              <a:extLst>
                <a:ext uri="{FF2B5EF4-FFF2-40B4-BE49-F238E27FC236}">
                  <a16:creationId xmlns:a16="http://schemas.microsoft.com/office/drawing/2014/main" id="{D3A65D49-D6EB-4498-A3B9-DFE2D9A045A9}"/>
                </a:ext>
              </a:extLst>
            </p:cNvPr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613" y="-1414666"/>
            <a:ext cx="18414613" cy="12207240"/>
          </a:xfrm>
          <a:custGeom>
            <a:avLst/>
            <a:gdLst/>
            <a:ahLst/>
            <a:cxnLst/>
            <a:rect l="l" t="t" r="r" b="b"/>
            <a:pathLst>
              <a:path w="18414613" h="12207240">
                <a:moveTo>
                  <a:pt x="0" y="0"/>
                </a:moveTo>
                <a:lnTo>
                  <a:pt x="18414613" y="0"/>
                </a:lnTo>
                <a:lnTo>
                  <a:pt x="18414613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46" b="-3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981789" y="1939537"/>
            <a:ext cx="15340078" cy="2927013"/>
          </a:xfrm>
          <a:custGeom>
            <a:avLst/>
            <a:gdLst/>
            <a:ahLst/>
            <a:cxnLst/>
            <a:rect l="l" t="t" r="r" b="b"/>
            <a:pathLst>
              <a:path w="15340078" h="2927013">
                <a:moveTo>
                  <a:pt x="0" y="0"/>
                </a:moveTo>
                <a:lnTo>
                  <a:pt x="15340079" y="0"/>
                </a:lnTo>
                <a:lnTo>
                  <a:pt x="15340079" y="2927014"/>
                </a:lnTo>
                <a:lnTo>
                  <a:pt x="0" y="29270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687" t="-46006" r="-1564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5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0687050" y="2096223"/>
            <a:ext cx="7141505" cy="7339674"/>
          </a:xfrm>
          <a:custGeom>
            <a:avLst/>
            <a:gdLst/>
            <a:ahLst/>
            <a:cxnLst/>
            <a:rect l="l" t="t" r="r" b="b"/>
            <a:pathLst>
              <a:path w="7141505" h="7339674">
                <a:moveTo>
                  <a:pt x="0" y="0"/>
                </a:moveTo>
                <a:lnTo>
                  <a:pt x="7141505" y="0"/>
                </a:lnTo>
                <a:lnTo>
                  <a:pt x="7141505" y="7339674"/>
                </a:lnTo>
                <a:lnTo>
                  <a:pt x="0" y="73396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9776" b="-1379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22"/>
          <p:cNvGrpSpPr/>
          <p:nvPr/>
        </p:nvGrpSpPr>
        <p:grpSpPr>
          <a:xfrm>
            <a:off x="8151499" y="5030829"/>
            <a:ext cx="3086100" cy="2036826"/>
            <a:chOff x="0" y="0"/>
            <a:chExt cx="635000" cy="4191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" cy="419100"/>
            </a:xfrm>
            <a:custGeom>
              <a:avLst/>
              <a:gdLst/>
              <a:ahLst/>
              <a:cxnLst/>
              <a:rect l="l" t="t" r="r" b="b"/>
              <a:pathLst>
                <a:path w="635000" h="419100">
                  <a:moveTo>
                    <a:pt x="48997" y="0"/>
                  </a:moveTo>
                  <a:lnTo>
                    <a:pt x="586003" y="0"/>
                  </a:lnTo>
                  <a:cubicBezTo>
                    <a:pt x="598998" y="0"/>
                    <a:pt x="611460" y="5162"/>
                    <a:pt x="620649" y="14351"/>
                  </a:cubicBezTo>
                  <a:cubicBezTo>
                    <a:pt x="629838" y="23540"/>
                    <a:pt x="635000" y="36002"/>
                    <a:pt x="635000" y="48997"/>
                  </a:cubicBezTo>
                  <a:lnTo>
                    <a:pt x="635000" y="370103"/>
                  </a:lnTo>
                  <a:cubicBezTo>
                    <a:pt x="635000" y="383098"/>
                    <a:pt x="629838" y="395560"/>
                    <a:pt x="620649" y="404749"/>
                  </a:cubicBezTo>
                  <a:cubicBezTo>
                    <a:pt x="611460" y="413938"/>
                    <a:pt x="598998" y="419100"/>
                    <a:pt x="586003" y="419100"/>
                  </a:cubicBezTo>
                  <a:lnTo>
                    <a:pt x="48997" y="419100"/>
                  </a:lnTo>
                  <a:cubicBezTo>
                    <a:pt x="36002" y="419100"/>
                    <a:pt x="23540" y="413938"/>
                    <a:pt x="14351" y="404749"/>
                  </a:cubicBezTo>
                  <a:cubicBezTo>
                    <a:pt x="5162" y="395560"/>
                    <a:pt x="0" y="383098"/>
                    <a:pt x="0" y="370103"/>
                  </a:cubicBezTo>
                  <a:lnTo>
                    <a:pt x="0" y="48997"/>
                  </a:lnTo>
                  <a:cubicBezTo>
                    <a:pt x="0" y="36002"/>
                    <a:pt x="5162" y="23540"/>
                    <a:pt x="14351" y="14351"/>
                  </a:cubicBezTo>
                  <a:cubicBezTo>
                    <a:pt x="23540" y="5162"/>
                    <a:pt x="36002" y="0"/>
                    <a:pt x="48997" y="0"/>
                  </a:cubicBezTo>
                  <a:close/>
                </a:path>
              </a:pathLst>
            </a:custGeom>
            <a:solidFill>
              <a:srgbClr val="EBE7E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635000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337433" y="2043044"/>
            <a:ext cx="11589617" cy="264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12"/>
              </a:lnSpc>
            </a:pPr>
            <a:r>
              <a:rPr lang="en-US" sz="75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การประเมินผลการปฏิบัติงาน </a:t>
            </a:r>
          </a:p>
          <a:p>
            <a:pPr algn="ctr">
              <a:lnSpc>
                <a:spcPts val="10612"/>
              </a:lnSpc>
            </a:pPr>
            <a:r>
              <a:rPr lang="en-US" sz="75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บุคลากรสายวิชาการ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02468" y="399629"/>
            <a:ext cx="13055588" cy="1137081"/>
          </a:xfrm>
          <a:custGeom>
            <a:avLst/>
            <a:gdLst/>
            <a:ahLst/>
            <a:cxnLst/>
            <a:rect l="l" t="t" r="r" b="b"/>
            <a:pathLst>
              <a:path w="13055588" h="1137081">
                <a:moveTo>
                  <a:pt x="0" y="0"/>
                </a:moveTo>
                <a:lnTo>
                  <a:pt x="13055588" y="0"/>
                </a:lnTo>
                <a:lnTo>
                  <a:pt x="13055588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710" b="-727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09861" y="2212475"/>
            <a:ext cx="17068278" cy="7929372"/>
          </a:xfrm>
          <a:custGeom>
            <a:avLst/>
            <a:gdLst/>
            <a:ahLst/>
            <a:cxnLst/>
            <a:rect l="l" t="t" r="r" b="b"/>
            <a:pathLst>
              <a:path w="17068278" h="7929372">
                <a:moveTo>
                  <a:pt x="0" y="0"/>
                </a:moveTo>
                <a:lnTo>
                  <a:pt x="17068278" y="0"/>
                </a:lnTo>
                <a:lnTo>
                  <a:pt x="17068278" y="7929372"/>
                </a:lnTo>
                <a:lnTo>
                  <a:pt x="0" y="7929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752" b="-53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530084" y="409438"/>
            <a:ext cx="14114580" cy="100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32"/>
              </a:lnSpc>
            </a:pPr>
            <a:r>
              <a:rPr lang="en-US" sz="58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ระยะเวลาการประเมินผลการปฏิบัติงาน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17880" y="3011730"/>
            <a:ext cx="26818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1F337D"/>
                </a:solidFill>
                <a:latin typeface="Pridi"/>
                <a:ea typeface="Pridi"/>
                <a:cs typeface="Pridi"/>
                <a:sym typeface="Pridi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92159" y="3673801"/>
            <a:ext cx="26818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1F337D"/>
                </a:solidFill>
                <a:latin typeface="Pridi"/>
                <a:ea typeface="Pridi"/>
                <a:cs typeface="Pridi"/>
                <a:sym typeface="Pridi"/>
              </a:rPr>
              <a:t>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9" name="Group 9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613" y="-1414666"/>
            <a:ext cx="18414613" cy="12207240"/>
          </a:xfrm>
          <a:custGeom>
            <a:avLst/>
            <a:gdLst/>
            <a:ahLst/>
            <a:cxnLst/>
            <a:rect l="l" t="t" r="r" b="b"/>
            <a:pathLst>
              <a:path w="18414613" h="12207240">
                <a:moveTo>
                  <a:pt x="0" y="0"/>
                </a:moveTo>
                <a:lnTo>
                  <a:pt x="18414613" y="0"/>
                </a:lnTo>
                <a:lnTo>
                  <a:pt x="18414613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46" b="-3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02468" y="399629"/>
            <a:ext cx="14385284" cy="1137081"/>
          </a:xfrm>
          <a:custGeom>
            <a:avLst/>
            <a:gdLst/>
            <a:ahLst/>
            <a:cxnLst/>
            <a:rect l="l" t="t" r="r" b="b"/>
            <a:pathLst>
              <a:path w="14385284" h="1137081">
                <a:moveTo>
                  <a:pt x="0" y="0"/>
                </a:moveTo>
                <a:lnTo>
                  <a:pt x="14385284" y="0"/>
                </a:lnTo>
                <a:lnTo>
                  <a:pt x="14385284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5208" b="-8520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5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2345044" y="1986211"/>
            <a:ext cx="14109351" cy="7883600"/>
          </a:xfrm>
          <a:custGeom>
            <a:avLst/>
            <a:gdLst/>
            <a:ahLst/>
            <a:cxnLst/>
            <a:rect l="l" t="t" r="r" b="b"/>
            <a:pathLst>
              <a:path w="14109351" h="7883600">
                <a:moveTo>
                  <a:pt x="0" y="0"/>
                </a:moveTo>
                <a:lnTo>
                  <a:pt x="14109351" y="0"/>
                </a:lnTo>
                <a:lnTo>
                  <a:pt x="14109351" y="7883600"/>
                </a:lnTo>
                <a:lnTo>
                  <a:pt x="0" y="7883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0" y="447220"/>
            <a:ext cx="16988550" cy="93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2"/>
              </a:lnSpc>
            </a:pPr>
            <a:r>
              <a:rPr lang="en-US" sz="54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เกณฑ์การประเมินผลการปฏิบัติงาน บุคลากรสายวิชาการ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4065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E579C7-5582-4527-A630-6662F86EB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" y="1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45E5AB-0FEE-4115-999E-E32F8C5D4611}"/>
              </a:ext>
            </a:extLst>
          </p:cNvPr>
          <p:cNvSpPr/>
          <p:nvPr/>
        </p:nvSpPr>
        <p:spPr>
          <a:xfrm>
            <a:off x="16459200" y="9772650"/>
            <a:ext cx="1685925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960217-BC17-4699-9B6D-612047E8B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0B97EE-B9C1-4E3D-A404-FF7E0525F71E}"/>
              </a:ext>
            </a:extLst>
          </p:cNvPr>
          <p:cNvSpPr/>
          <p:nvPr/>
        </p:nvSpPr>
        <p:spPr>
          <a:xfrm>
            <a:off x="16430625" y="9841230"/>
            <a:ext cx="1685925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E1EB85-069D-4739-A90D-2E753C11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C57152A-8054-422D-9CB6-48F5CB77E102}"/>
              </a:ext>
            </a:extLst>
          </p:cNvPr>
          <p:cNvSpPr/>
          <p:nvPr/>
        </p:nvSpPr>
        <p:spPr>
          <a:xfrm>
            <a:off x="16430625" y="9841230"/>
            <a:ext cx="1685925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B196CD-EE2B-4368-91BC-C8F795F55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8A87A1-E836-46D0-ABD8-455C1591C4B2}"/>
              </a:ext>
            </a:extLst>
          </p:cNvPr>
          <p:cNvSpPr/>
          <p:nvPr/>
        </p:nvSpPr>
        <p:spPr>
          <a:xfrm>
            <a:off x="16430625" y="9841230"/>
            <a:ext cx="1685925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72B32E-068D-4CC1-A508-EA73239AD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613" y="-1414666"/>
            <a:ext cx="18589914" cy="12207240"/>
          </a:xfrm>
          <a:custGeom>
            <a:avLst/>
            <a:gdLst/>
            <a:ahLst/>
            <a:cxnLst/>
            <a:rect l="l" t="t" r="r" b="b"/>
            <a:pathLst>
              <a:path w="18589914" h="12207240">
                <a:moveTo>
                  <a:pt x="0" y="0"/>
                </a:moveTo>
                <a:lnTo>
                  <a:pt x="18589914" y="0"/>
                </a:lnTo>
                <a:lnTo>
                  <a:pt x="18589914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25" b="-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02468" y="399629"/>
            <a:ext cx="14385284" cy="1137081"/>
          </a:xfrm>
          <a:custGeom>
            <a:avLst/>
            <a:gdLst/>
            <a:ahLst/>
            <a:cxnLst/>
            <a:rect l="l" t="t" r="r" b="b"/>
            <a:pathLst>
              <a:path w="14385284" h="1137081">
                <a:moveTo>
                  <a:pt x="0" y="0"/>
                </a:moveTo>
                <a:lnTo>
                  <a:pt x="14385284" y="0"/>
                </a:lnTo>
                <a:lnTo>
                  <a:pt x="14385284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5208" b="-8520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5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9682332" y="1536711"/>
            <a:ext cx="6186455" cy="8750289"/>
          </a:xfrm>
          <a:custGeom>
            <a:avLst/>
            <a:gdLst/>
            <a:ahLst/>
            <a:cxnLst/>
            <a:rect l="l" t="t" r="r" b="b"/>
            <a:pathLst>
              <a:path w="6186455" h="8750289">
                <a:moveTo>
                  <a:pt x="0" y="0"/>
                </a:moveTo>
                <a:lnTo>
                  <a:pt x="6186455" y="0"/>
                </a:lnTo>
                <a:lnTo>
                  <a:pt x="6186455" y="8750289"/>
                </a:lnTo>
                <a:lnTo>
                  <a:pt x="0" y="87502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993563" y="1536711"/>
            <a:ext cx="6190830" cy="8750289"/>
          </a:xfrm>
          <a:custGeom>
            <a:avLst/>
            <a:gdLst/>
            <a:ahLst/>
            <a:cxnLst/>
            <a:rect l="l" t="t" r="r" b="b"/>
            <a:pathLst>
              <a:path w="6190830" h="8750289">
                <a:moveTo>
                  <a:pt x="0" y="0"/>
                </a:moveTo>
                <a:lnTo>
                  <a:pt x="6190829" y="0"/>
                </a:lnTo>
                <a:lnTo>
                  <a:pt x="6190829" y="8750289"/>
                </a:lnTo>
                <a:lnTo>
                  <a:pt x="0" y="87502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0" y="447220"/>
            <a:ext cx="16988550" cy="93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2"/>
              </a:lnSpc>
            </a:pPr>
            <a:r>
              <a:rPr lang="en-US" sz="54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ทุนเพื่อการศึกษาระดับปริญญาเอก สาขาการพยาบาล 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BB51FD-EE89-4465-A23A-A398B4AC4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F40C02-0BA5-4F14-B1ED-7D89C34E6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A58E60-FEE5-419C-89FD-D71C992B8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B16227-4CC3-4AF8-B43F-E409D7198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7B60F6-B9AA-4674-BB02-BF5CBB3F9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CAAC65-7015-4741-BD3F-932F886D1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72"/>
            <a:ext cx="18288000" cy="102072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3223FF-1BB0-4745-9266-513BD57C4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087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0CAB84-D5DD-4BC6-9DFA-ECF191F13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8E2B5C-6725-41E7-8BB1-1747DFDC5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CAB9E2-0423-4BC2-A9DD-396D323B3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21431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237FD7-A3E5-433A-BE05-F14A32A2BD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7705" y="56579"/>
            <a:ext cx="1095417" cy="743521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6AB9D1-868B-4769-B0F9-DF88767C3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7174" y="19050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06AA9B-54D2-4599-AA37-4B86256BA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72"/>
            <a:ext cx="18288000" cy="10207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13FF6A-F622-4D29-AFCE-28BFBFE94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9969" y="56579"/>
            <a:ext cx="983153" cy="66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1426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r="49846"/>
          <a:stretch/>
        </p:blipFill>
        <p:spPr>
          <a:xfrm>
            <a:off x="57150" y="0"/>
            <a:ext cx="1823085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7FBB04-5067-446A-BA30-AEDDB90D7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490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432C07-B297-4FCE-A547-5BB27EA57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430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4CD290-09F4-4AC3-AFF4-72851DD08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143" y="26670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86D0F7-110C-4B90-B98F-D668F3C65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6D5A7E-AB68-495B-8449-C426C8219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120" y="56579"/>
            <a:ext cx="1769002" cy="1200721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967C5B-7530-4A53-A895-2D44DBBF7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3372" y="342900"/>
            <a:ext cx="1769002" cy="1200721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4D39E4-D73C-40E0-ADBE-51A673052A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055" y="114300"/>
            <a:ext cx="1319945" cy="895921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62DACA-6AF8-4460-A7AC-3E30956EA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38" y="0"/>
            <a:ext cx="18359438" cy="102471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AEE9C8-CA92-44F2-9973-2569BDCB6D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6700"/>
            <a:ext cx="1544473" cy="104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778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2FDAA8-EC65-497A-9CA5-C64D4A9D0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9FE458-1476-47D0-8394-4EB734985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0" y="266700"/>
            <a:ext cx="1769002" cy="1200721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B54CCA-0F8C-49F8-9F67-A3B6222934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0" y="190500"/>
            <a:ext cx="1432209" cy="972121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195E7A-604D-45FC-A8B5-A9A78A34D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120" y="56579"/>
            <a:ext cx="1769002" cy="1200721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D961BE-E654-48F0-8FD3-DD2841DA8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76" y="1"/>
            <a:ext cx="18288000" cy="1028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63C757-D113-42D9-9BD3-3DEE221C6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143" y="196995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87470-3BA8-4ED1-8FC6-840DB0279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"/>
            <a:ext cx="18288000" cy="10279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26CC64-6666-42B8-B56E-47C401E81B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264" y="35825"/>
            <a:ext cx="1462787" cy="992876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84"/>
            <a:ext cx="18323626" cy="102884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3210D3-A116-46C0-B719-F2B1E3AA38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"/>
            <a:ext cx="1515566" cy="1028700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D99076-A84A-4EE7-A5CB-1136484AA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143" y="42862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DA5A45-5AE7-4CAA-982B-88ED1C8AF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19050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577DBA-26C0-4766-BB23-FC4D72168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200" y="800100"/>
            <a:ext cx="1638310" cy="1112013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7FEE39-95AC-42B1-840E-5E0508356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72"/>
            <a:ext cx="18288000" cy="102072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28663F-93BA-4B09-8876-15E27A40BB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76982"/>
            <a:ext cx="1113073" cy="75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5197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8288000" cy="10244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9F4B28-7096-4553-BCC6-47C9AE778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42862"/>
            <a:ext cx="1524000" cy="1034425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7684FD-E139-4132-A73B-EED7E3677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996" y="-21278"/>
            <a:ext cx="18468996" cy="103082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499985-69B9-43B4-906B-2C9EFEDB7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143" y="196995"/>
            <a:ext cx="2067857" cy="140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304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0FA7DD-1142-44DF-AEE1-C9292D1D7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143" y="196995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" y="0"/>
            <a:ext cx="18288000" cy="10287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A295D6-45D3-494C-9E09-2A0657B69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0992" y="-38100"/>
            <a:ext cx="1000808" cy="679305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BE3581-EE50-498A-9BA4-1B5FC2173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3607" y="196995"/>
            <a:ext cx="1674393" cy="1136505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2C35A8-37EA-45B9-83D6-1A5C1CE70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1343" y="196995"/>
            <a:ext cx="1786657" cy="1212705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8288000" cy="10244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B7E1F1-C1EB-4827-A987-249E42F95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26670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51"/>
            <a:ext cx="18288000" cy="102203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49B9B2-0C75-4B94-A96A-1455ABD7F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20596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26F256-8E28-4735-89C1-714FD6437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8287999" cy="10287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A4D6A7-A72C-4C1C-BB5C-B51A6D660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5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F6C3B9-25B9-4566-96E6-2764EB92B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20596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50" y="2243138"/>
            <a:ext cx="8001000" cy="36544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6" name="Google Shape;136;p16"/>
          <p:cNvGraphicFramePr/>
          <p:nvPr/>
        </p:nvGraphicFramePr>
        <p:xfrm>
          <a:off x="857250" y="2386013"/>
          <a:ext cx="8001001" cy="35116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202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2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23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cap="none">
                          <a:solidFill>
                            <a:srgbClr val="FFFFFF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ประเภทการลา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50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cap="none">
                          <a:solidFill>
                            <a:srgbClr val="FFFFFF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วันลาต่อปี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50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cap="none">
                          <a:solidFill>
                            <a:srgbClr val="FFFFFF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หมายเหตุ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50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3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ลาป่วย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60 วันทำการ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เกิน 3 วันต้องมีใบรับรองแพทย์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3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ลากิจส่วนตัว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45 วันทำการ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ได้รับเงินเดือนเต็ม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3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ลาพักผ่อน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10 วันทำการ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สะสมได้สูงสุด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 20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วัน</a:t>
                      </a:r>
                      <a:b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</a:b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(</a:t>
                      </a:r>
                      <a:r>
                        <a:rPr lang="th-TH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อายุงาน 10ปีขึ้นไป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 </a:t>
                      </a:r>
                      <a:r>
                        <a:rPr lang="th-TH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สะสมได้ 30 วัน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)</a:t>
                      </a:r>
                      <a:endParaRPr sz="2700" dirty="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3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ลาคลอดบุตร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120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วัน</a:t>
                      </a:r>
                      <a:endParaRPr sz="2700" dirty="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มม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.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จ่าย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 45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วัน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 /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ประกันสังคม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 45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วัน</a:t>
                      </a:r>
                      <a:endParaRPr sz="2700" dirty="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7" name="Google Shape;137;p16"/>
          <p:cNvSpPr txBox="1"/>
          <p:nvPr/>
        </p:nvSpPr>
        <p:spPr>
          <a:xfrm>
            <a:off x="9815513" y="2628901"/>
            <a:ext cx="7590948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4325" tIns="0" rIns="0" bIns="0" anchor="t" anchorCtr="0">
            <a:spAutoFit/>
          </a:bodyPr>
          <a:lstStyle/>
          <a:p>
            <a:pPr defTabSz="1371600">
              <a:buClr>
                <a:srgbClr val="000000"/>
              </a:buClr>
              <a:defRPr/>
            </a:pPr>
            <a:r>
              <a:rPr lang="en-US" sz="2475" b="1" kern="0">
                <a:solidFill>
                  <a:srgbClr val="005088"/>
                </a:solidFill>
                <a:latin typeface="Prompt"/>
                <a:ea typeface="Prompt"/>
                <a:cs typeface="Prompt"/>
                <a:sym typeface="Prompt"/>
              </a:rPr>
              <a:t>ข้อกำหนดสำคัญ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8" name="Google Shape;138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72650" y="2628900"/>
            <a:ext cx="314325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"/>
          <p:cNvSpPr txBox="1"/>
          <p:nvPr/>
        </p:nvSpPr>
        <p:spPr>
          <a:xfrm>
            <a:off x="10244138" y="3328988"/>
            <a:ext cx="6800850" cy="46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lnSpc>
                <a:spcPct val="140000"/>
              </a:lnSpc>
              <a:buClr>
                <a:srgbClr val="000000"/>
              </a:buClr>
              <a:defRPr/>
            </a:pPr>
            <a:r>
              <a:rPr lang="en-US" sz="2138" kern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ต้องยื่นใบลาล่วงหน้าผ่านระบบ และได้รับอนุมัติก่อนหยุด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10244138" y="3851820"/>
            <a:ext cx="6800850" cy="46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lnSpc>
                <a:spcPct val="140000"/>
              </a:lnSpc>
              <a:buClr>
                <a:srgbClr val="000000"/>
              </a:buClr>
              <a:defRPr/>
            </a:pPr>
            <a:r>
              <a:rPr lang="en-US" sz="2138" kern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กรณีเจ็บป่วยกะทันหัน ให้แจ้งผู้บังคับบัญชาทันที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" name="Google Shape;141;p16"/>
          <p:cNvSpPr txBox="1"/>
          <p:nvPr/>
        </p:nvSpPr>
        <p:spPr>
          <a:xfrm>
            <a:off x="10244138" y="4374653"/>
            <a:ext cx="6800850" cy="46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lnSpc>
                <a:spcPct val="140000"/>
              </a:lnSpc>
              <a:buClr>
                <a:srgbClr val="000000"/>
              </a:buClr>
              <a:defRPr/>
            </a:pPr>
            <a:r>
              <a:rPr lang="en-US" sz="2138" kern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การไปต่างประเทศต้องทำหนังสือขออนุญาตเสนอตามลำดับ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10244138" y="4897487"/>
            <a:ext cx="6800850" cy="46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lnSpc>
                <a:spcPct val="140000"/>
              </a:lnSpc>
              <a:buClr>
                <a:srgbClr val="000000"/>
              </a:buClr>
              <a:defRPr/>
            </a:pPr>
            <a:r>
              <a:rPr lang="en-US" sz="2138" kern="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พนักงานใหม่ลา</a:t>
            </a:r>
            <a:r>
              <a:rPr lang="th-TH" sz="2138" kern="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พักผ่อน</a:t>
            </a:r>
            <a:r>
              <a:rPr lang="en-US" sz="2138" kern="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ได้เมื่อทำงานครบ</a:t>
            </a:r>
            <a:r>
              <a:rPr lang="en-US" sz="2138" kern="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6 </a:t>
            </a:r>
            <a:r>
              <a:rPr lang="en-US" sz="2138" kern="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เดือน</a:t>
            </a:r>
            <a:endParaRPr sz="21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857251" y="3784625"/>
            <a:ext cx="2202731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3059981" y="3784625"/>
            <a:ext cx="168279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4742780" y="3784625"/>
            <a:ext cx="411546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857251" y="4481810"/>
            <a:ext cx="2202731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3059981" y="4481810"/>
            <a:ext cx="168279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4742780" y="4481810"/>
            <a:ext cx="411546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857251" y="5178995"/>
            <a:ext cx="2202731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3059981" y="5178995"/>
            <a:ext cx="168279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6"/>
          <p:cNvSpPr/>
          <p:nvPr/>
        </p:nvSpPr>
        <p:spPr>
          <a:xfrm>
            <a:off x="4742780" y="5178995"/>
            <a:ext cx="411546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857251" y="5876180"/>
            <a:ext cx="2202731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3059981" y="5876180"/>
            <a:ext cx="168279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6"/>
          <p:cNvSpPr/>
          <p:nvPr/>
        </p:nvSpPr>
        <p:spPr>
          <a:xfrm>
            <a:off x="4742780" y="5876180"/>
            <a:ext cx="411546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1143001" y="857251"/>
            <a:ext cx="17102138" cy="761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buClr>
                <a:srgbClr val="000000"/>
              </a:buClr>
              <a:defRPr/>
            </a:pPr>
            <a:r>
              <a:rPr lang="en-US" sz="4950" kern="0">
                <a:solidFill>
                  <a:srgbClr val="005088"/>
                </a:solidFill>
                <a:latin typeface="Prompt SemiBold"/>
                <a:ea typeface="Prompt SemiBold"/>
                <a:cs typeface="Prompt SemiBold"/>
                <a:sym typeface="Prompt SemiBold"/>
              </a:rPr>
              <a:t>สรุปสิทธิการลาเบื้องต้น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857250" y="857251"/>
            <a:ext cx="171450" cy="957263"/>
          </a:xfrm>
          <a:prstGeom prst="rect">
            <a:avLst/>
          </a:prstGeom>
          <a:solidFill>
            <a:srgbClr val="FFB80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15513" y="3328988"/>
            <a:ext cx="271463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15513" y="3851820"/>
            <a:ext cx="271463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15513" y="4374653"/>
            <a:ext cx="271463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15513" y="4897487"/>
            <a:ext cx="271463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3ECCEF-3673-4DEF-97D0-9F3A72BB6F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C047364-8B73-45A4-B5CF-DD7A52D99B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64526" y="1"/>
            <a:ext cx="2106117" cy="157958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E3E9BF1-147A-4548-8CA0-0462BAEFBF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4239" y="124336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571133-A3CC-4677-962D-007A2BB14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014F0F-EAE7-4A0B-89C1-7CC2CA32E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4526" y="1"/>
            <a:ext cx="2106117" cy="15795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76CB33-6E8B-4B05-A29A-B48E09355536}"/>
              </a:ext>
            </a:extLst>
          </p:cNvPr>
          <p:cNvSpPr/>
          <p:nvPr/>
        </p:nvSpPr>
        <p:spPr>
          <a:xfrm>
            <a:off x="3073400" y="8207116"/>
            <a:ext cx="495426" cy="404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465D2-A1F8-42BE-A5C8-3062AEA1B7C8}"/>
              </a:ext>
            </a:extLst>
          </p:cNvPr>
          <p:cNvSpPr txBox="1"/>
          <p:nvPr/>
        </p:nvSpPr>
        <p:spPr>
          <a:xfrm>
            <a:off x="2880510" y="8205175"/>
            <a:ext cx="95747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950" dirty="0">
                <a:solidFill>
                  <a:schemeClr val="tx2">
                    <a:lumMod val="50000"/>
                  </a:schemeClr>
                </a:solidFill>
                <a:latin typeface="Prompt" panose="00000500000000000000" charset="-34"/>
                <a:cs typeface="Prompt" panose="00000500000000000000" charset="-34"/>
              </a:rPr>
              <a:t>ฮัจญ์</a:t>
            </a:r>
            <a:endParaRPr lang="en-US" sz="1950" dirty="0">
              <a:solidFill>
                <a:schemeClr val="tx2">
                  <a:lumMod val="50000"/>
                </a:schemeClr>
              </a:solidFill>
              <a:latin typeface="Prompt" panose="00000500000000000000" charset="-34"/>
              <a:cs typeface="Prompt" panose="00000500000000000000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9B719B-59AB-4E84-9ED8-209573E9C5B8}"/>
              </a:ext>
            </a:extLst>
          </p:cNvPr>
          <p:cNvSpPr/>
          <p:nvPr/>
        </p:nvSpPr>
        <p:spPr>
          <a:xfrm>
            <a:off x="14544675" y="5943601"/>
            <a:ext cx="285750" cy="3857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0D1F19-DF17-414B-937C-C2B31F58AF8F}"/>
              </a:ext>
            </a:extLst>
          </p:cNvPr>
          <p:cNvSpPr txBox="1"/>
          <p:nvPr/>
        </p:nvSpPr>
        <p:spPr>
          <a:xfrm>
            <a:off x="14401313" y="5930656"/>
            <a:ext cx="47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>
                <a:latin typeface="Prompt" panose="00000500000000000000" charset="-34"/>
                <a:cs typeface="Prompt" panose="00000500000000000000" charset="-34"/>
              </a:rPr>
              <a:t>ใน</a:t>
            </a:r>
            <a:endParaRPr lang="en-US" sz="2400" dirty="0">
              <a:latin typeface="Prompt" panose="00000500000000000000" charset="-34"/>
              <a:cs typeface="Prompt" panose="00000500000000000000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B868CF-3CAE-4452-A24B-193FF25A5837}"/>
              </a:ext>
            </a:extLst>
          </p:cNvPr>
          <p:cNvSpPr/>
          <p:nvPr/>
        </p:nvSpPr>
        <p:spPr>
          <a:xfrm>
            <a:off x="13658851" y="7400926"/>
            <a:ext cx="414338" cy="414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37CACF-49E6-4F39-8331-68F4D616731A}"/>
              </a:ext>
            </a:extLst>
          </p:cNvPr>
          <p:cNvSpPr txBox="1"/>
          <p:nvPr/>
        </p:nvSpPr>
        <p:spPr>
          <a:xfrm>
            <a:off x="13654407" y="7430858"/>
            <a:ext cx="486030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250" dirty="0">
                <a:latin typeface="Prompt" panose="00000500000000000000" charset="-34"/>
                <a:cs typeface="Prompt" panose="00000500000000000000" charset="-34"/>
              </a:rPr>
              <a:t>สำ</a:t>
            </a:r>
            <a:endParaRPr lang="en-US" sz="2250" dirty="0">
              <a:latin typeface="Prompt" panose="00000500000000000000" charset="-34"/>
              <a:cs typeface="Prompt" panose="00000500000000000000" charset="-3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23B5C1-20AC-43AC-BAE5-50E69414E2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6496" y="-4234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1AC02-3ADE-43D5-8CE2-AE7AD3F0E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7BEDBB-01F3-4984-B68F-1E60463B2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7085" y="67453"/>
            <a:ext cx="2106117" cy="1579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A759B2-EEA8-4FC8-9700-BD921CA343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9288" y="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D95E79-5FB4-4A5C-BA9B-ABE3345A1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1304A4-EA25-4050-90DA-2AF0F425F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4526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657FF2-7B9D-4507-9F4E-E4CE753E0C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6669" y="-1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 txBox="1"/>
          <p:nvPr/>
        </p:nvSpPr>
        <p:spPr>
          <a:xfrm>
            <a:off x="0" y="6485186"/>
            <a:ext cx="18288000" cy="678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150">
                <a:solidFill>
                  <a:srgbClr val="FFFFFF"/>
                </a:solidFill>
                <a:latin typeface="Sarabun"/>
                <a:ea typeface="Sarabun"/>
                <a:cs typeface="Sarabun"/>
                <a:sym typeface="Sarabun"/>
              </a:rPr>
              <a:t>การออมเงินเพื่ออนาคตและสวัสดิการประกันอุบัติเหตุ</a:t>
            </a:r>
            <a:endParaRPr sz="27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CBD9BD-DF8E-4E86-A4CB-5DECDB9E1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560F32-465C-4265-9945-6ACB84434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0" y="22486"/>
            <a:ext cx="2106117" cy="1579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AD88DA-8549-4694-970A-9DE5F2080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20596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50" y="5272088"/>
            <a:ext cx="8001000" cy="2165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87375" y="2600326"/>
            <a:ext cx="4143375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87375" y="3829051"/>
            <a:ext cx="4143375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287375" y="2600326"/>
            <a:ext cx="3314700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287376" y="3829051"/>
            <a:ext cx="1243013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71813" y="2314575"/>
            <a:ext cx="3571875" cy="35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9"/>
          <p:cNvSpPr txBox="1"/>
          <p:nvPr/>
        </p:nvSpPr>
        <p:spPr>
          <a:xfrm>
            <a:off x="657225" y="6229351"/>
            <a:ext cx="8401050" cy="324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106" b="1">
                <a:solidFill>
                  <a:srgbClr val="005088"/>
                </a:solidFill>
                <a:latin typeface="Prompt"/>
                <a:ea typeface="Prompt"/>
                <a:cs typeface="Prompt"/>
                <a:sym typeface="Prompt"/>
              </a:rPr>
              <a:t>สิทธิประโยชน์ทางภาษี</a:t>
            </a:r>
            <a:endParaRPr sz="2700"/>
          </a:p>
        </p:txBody>
      </p:sp>
      <p:sp>
        <p:nvSpPr>
          <p:cNvPr id="205" name="Google Shape;205;p19"/>
          <p:cNvSpPr txBox="1"/>
          <p:nvPr/>
        </p:nvSpPr>
        <p:spPr>
          <a:xfrm>
            <a:off x="857250" y="6915150"/>
            <a:ext cx="800100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28625" indent="-428625" algn="ctr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25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เงินสะสมสามารถนำไปลดหย่อนภาษีได้เต็มจำนวนตามที่จ่ายจริง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</a:t>
            </a: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     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(</a:t>
            </a:r>
            <a:r>
              <a:rPr lang="en-US" sz="225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ไม่เกิน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15% </a:t>
            </a:r>
            <a:r>
              <a:rPr lang="en-US" sz="225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ของเงินเดือน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)</a:t>
            </a:r>
            <a:endParaRPr sz="2700" dirty="0"/>
          </a:p>
        </p:txBody>
      </p:sp>
      <p:sp>
        <p:nvSpPr>
          <p:cNvPr id="206" name="Google Shape;206;p19"/>
          <p:cNvSpPr txBox="1"/>
          <p:nvPr/>
        </p:nvSpPr>
        <p:spPr>
          <a:xfrm>
            <a:off x="13287375" y="3314700"/>
            <a:ext cx="414337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 เลือกได้ตามความสมัครใจ </a:t>
            </a:r>
            <a:endParaRPr sz="2700"/>
          </a:p>
        </p:txBody>
      </p:sp>
      <p:sp>
        <p:nvSpPr>
          <p:cNvPr id="207" name="Google Shape;207;p19"/>
          <p:cNvSpPr txBox="1"/>
          <p:nvPr/>
        </p:nvSpPr>
        <p:spPr>
          <a:xfrm>
            <a:off x="13287375" y="4543426"/>
            <a:ext cx="414337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 มหาวิทยาลัยจ่ายสมทบให้ทุกเดือน </a:t>
            </a:r>
            <a:endParaRPr sz="2700"/>
          </a:p>
        </p:txBody>
      </p:sp>
      <p:sp>
        <p:nvSpPr>
          <p:cNvPr id="208" name="Google Shape;208;p19"/>
          <p:cNvSpPr txBox="1"/>
          <p:nvPr/>
        </p:nvSpPr>
        <p:spPr>
          <a:xfrm>
            <a:off x="9715500" y="5861671"/>
            <a:ext cx="780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r>
              <a:rPr lang="en-US" b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เงื่อนไขการสมัคร</a:t>
            </a:r>
            <a:endParaRPr sz="2700"/>
          </a:p>
        </p:txBody>
      </p:sp>
      <p:sp>
        <p:nvSpPr>
          <p:cNvPr id="209" name="Google Shape;209;p19"/>
          <p:cNvSpPr txBox="1"/>
          <p:nvPr/>
        </p:nvSpPr>
        <p:spPr>
          <a:xfrm>
            <a:off x="9715500" y="6465540"/>
            <a:ext cx="742950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25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สมัครได้เมื่อ</a:t>
            </a: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ผ่านการทดลองปฏิบัติงาน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</a:t>
            </a:r>
            <a:endParaRPr sz="2700" dirty="0"/>
          </a:p>
        </p:txBody>
      </p:sp>
      <p:sp>
        <p:nvSpPr>
          <p:cNvPr id="210" name="Google Shape;210;p19"/>
          <p:cNvSpPr txBox="1"/>
          <p:nvPr/>
        </p:nvSpPr>
        <p:spPr>
          <a:xfrm>
            <a:off x="9429750" y="2700338"/>
            <a:ext cx="35718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en-US" b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เงินสะสม (สมาชิก)</a:t>
            </a:r>
            <a:endParaRPr sz="2700"/>
          </a:p>
        </p:txBody>
      </p:sp>
      <p:sp>
        <p:nvSpPr>
          <p:cNvPr id="211" name="Google Shape;211;p19"/>
          <p:cNvSpPr txBox="1"/>
          <p:nvPr/>
        </p:nvSpPr>
        <p:spPr>
          <a:xfrm>
            <a:off x="9429750" y="3929063"/>
            <a:ext cx="35718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en-US" b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เงินสมทบ (มหาวิทยาลัย)</a:t>
            </a:r>
            <a:endParaRPr sz="2700"/>
          </a:p>
        </p:txBody>
      </p:sp>
      <p:pic>
        <p:nvPicPr>
          <p:cNvPr id="212" name="Google Shape;212;p19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15500" y="5904533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9"/>
          <p:cNvSpPr txBox="1"/>
          <p:nvPr/>
        </p:nvSpPr>
        <p:spPr>
          <a:xfrm>
            <a:off x="1143001" y="857251"/>
            <a:ext cx="1710213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5400">
                <a:solidFill>
                  <a:srgbClr val="005088"/>
                </a:solidFill>
                <a:latin typeface="Prompt SemiBold"/>
                <a:ea typeface="Prompt SemiBold"/>
                <a:cs typeface="Prompt SemiBold"/>
                <a:sym typeface="Prompt SemiBold"/>
              </a:rPr>
              <a:t>โครงสร้างการหักเงินสะสมและเงินสมทบ</a:t>
            </a:r>
            <a:endParaRPr sz="2700"/>
          </a:p>
        </p:txBody>
      </p:sp>
      <p:sp>
        <p:nvSpPr>
          <p:cNvPr id="214" name="Google Shape;214;p19"/>
          <p:cNvSpPr/>
          <p:nvPr/>
        </p:nvSpPr>
        <p:spPr>
          <a:xfrm>
            <a:off x="857250" y="857250"/>
            <a:ext cx="142875" cy="1028700"/>
          </a:xfrm>
          <a:prstGeom prst="rect">
            <a:avLst/>
          </a:prstGeom>
          <a:solidFill>
            <a:srgbClr val="FFB80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/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05;p19">
            <a:extLst>
              <a:ext uri="{FF2B5EF4-FFF2-40B4-BE49-F238E27FC236}">
                <a16:creationId xmlns:a16="http://schemas.microsoft.com/office/drawing/2014/main" id="{ABE1D9CE-310D-D171-488F-1382413884D1}"/>
              </a:ext>
            </a:extLst>
          </p:cNvPr>
          <p:cNvSpPr txBox="1"/>
          <p:nvPr/>
        </p:nvSpPr>
        <p:spPr>
          <a:xfrm>
            <a:off x="857250" y="7972425"/>
            <a:ext cx="800100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28625" indent="-428625" algn="ctr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ลาออกจากกองทุนเงินสมทบและผลประโยชน์ได้รับการยกเว้นภาษี</a:t>
            </a:r>
            <a:b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</a:b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(</a:t>
            </a: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กรณีอายุ 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55</a:t>
            </a: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ปีบริบูรณ์ และเป็นสมาชิกไม่น้อยกว่า 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5</a:t>
            </a: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ปีต่อเนื่องกัน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)</a:t>
            </a:r>
            <a:endParaRPr sz="2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37CA4-72EE-4C92-8AAB-899E22DD19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28" y="0"/>
            <a:ext cx="18278283" cy="10287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6BB78D9-D4E4-4AA0-8B07-35CC47ACEC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31981" y="1"/>
            <a:ext cx="2106117" cy="15795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43E614-BF1D-45F1-BB08-500511FDBD4C}"/>
              </a:ext>
            </a:extLst>
          </p:cNvPr>
          <p:cNvSpPr/>
          <p:nvPr/>
        </p:nvSpPr>
        <p:spPr>
          <a:xfrm>
            <a:off x="12591739" y="3314701"/>
            <a:ext cx="3440243" cy="500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1F9A91-96AC-4E0A-8B6E-03540E49C191}"/>
              </a:ext>
            </a:extLst>
          </p:cNvPr>
          <p:cNvSpPr txBox="1"/>
          <p:nvPr/>
        </p:nvSpPr>
        <p:spPr>
          <a:xfrm>
            <a:off x="13078793" y="3308593"/>
            <a:ext cx="1943161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950" i="1" dirty="0"/>
              <a:t>เลือกได้ตามความสมัครใจ</a:t>
            </a:r>
            <a:endParaRPr lang="en-US" sz="1950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8E3B6E-F476-497B-BE9F-FBA68A57734C}"/>
              </a:ext>
            </a:extLst>
          </p:cNvPr>
          <p:cNvSpPr/>
          <p:nvPr/>
        </p:nvSpPr>
        <p:spPr>
          <a:xfrm>
            <a:off x="12628337" y="5053127"/>
            <a:ext cx="3440243" cy="500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84807F-D831-4424-ADD6-8990224D4C9A}"/>
              </a:ext>
            </a:extLst>
          </p:cNvPr>
          <p:cNvSpPr txBox="1"/>
          <p:nvPr/>
        </p:nvSpPr>
        <p:spPr>
          <a:xfrm>
            <a:off x="13146354" y="4964206"/>
            <a:ext cx="2521844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950" i="1" dirty="0"/>
              <a:t>มหาวิทยาลัยจ่ายสมทบให้ทุกเดือน</a:t>
            </a:r>
            <a:endParaRPr lang="en-US" sz="1950" i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5AAADE-9465-4813-AC8C-3751E1BCDFAA}"/>
              </a:ext>
            </a:extLst>
          </p:cNvPr>
          <p:cNvSpPr/>
          <p:nvPr/>
        </p:nvSpPr>
        <p:spPr>
          <a:xfrm>
            <a:off x="10175746" y="4404346"/>
            <a:ext cx="2452592" cy="500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2D4E88-4799-42D8-B3B4-4688EA635F04}"/>
              </a:ext>
            </a:extLst>
          </p:cNvPr>
          <p:cNvSpPr txBox="1"/>
          <p:nvPr/>
        </p:nvSpPr>
        <p:spPr>
          <a:xfrm>
            <a:off x="10002377" y="4352630"/>
            <a:ext cx="27093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เงินสมทบ (</a:t>
            </a:r>
            <a:r>
              <a:rPr lang="th-TH" sz="3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</a:t>
            </a:r>
            <a:r>
              <a:rPr lang="th-TH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sz="27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5A45E62-4645-48E9-8325-D7E637A949CA}"/>
              </a:ext>
            </a:extLst>
          </p:cNvPr>
          <p:cNvSpPr/>
          <p:nvPr/>
        </p:nvSpPr>
        <p:spPr>
          <a:xfrm>
            <a:off x="10175746" y="2700338"/>
            <a:ext cx="2452592" cy="500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F0D554-3D66-4788-820A-A43CAFBA0085}"/>
              </a:ext>
            </a:extLst>
          </p:cNvPr>
          <p:cNvSpPr txBox="1"/>
          <p:nvPr/>
        </p:nvSpPr>
        <p:spPr>
          <a:xfrm>
            <a:off x="10319002" y="2617872"/>
            <a:ext cx="21836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เงินสะสม (สมาชิก)</a:t>
            </a:r>
            <a:endParaRPr lang="en-US" sz="30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2424F8-2FB4-4704-88BE-C5B8550950AA}"/>
              </a:ext>
            </a:extLst>
          </p:cNvPr>
          <p:cNvSpPr/>
          <p:nvPr/>
        </p:nvSpPr>
        <p:spPr>
          <a:xfrm>
            <a:off x="9429750" y="6011688"/>
            <a:ext cx="7800975" cy="196073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3DFB56-4630-4497-97A0-27DC8411E70D}"/>
              </a:ext>
            </a:extLst>
          </p:cNvPr>
          <p:cNvSpPr txBox="1"/>
          <p:nvPr/>
        </p:nvSpPr>
        <p:spPr>
          <a:xfrm>
            <a:off x="9849771" y="6133322"/>
            <a:ext cx="2323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เงื่อนไขการสมัคร</a:t>
            </a:r>
            <a:endParaRPr lang="en-US" sz="36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2E8136-2660-4F14-AABE-48920B3C0DC8}"/>
              </a:ext>
            </a:extLst>
          </p:cNvPr>
          <p:cNvSpPr txBox="1"/>
          <p:nvPr/>
        </p:nvSpPr>
        <p:spPr>
          <a:xfrm>
            <a:off x="11394800" y="6949181"/>
            <a:ext cx="3036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i="1" dirty="0"/>
              <a:t>สมัครได้ผ่านการทดลองปฏิบัติงาน</a:t>
            </a:r>
            <a:endParaRPr lang="en-US" sz="2400" i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069F5C-3A96-469A-977E-672701E3B7E2}"/>
              </a:ext>
            </a:extLst>
          </p:cNvPr>
          <p:cNvSpPr/>
          <p:nvPr/>
        </p:nvSpPr>
        <p:spPr>
          <a:xfrm>
            <a:off x="3150187" y="6008913"/>
            <a:ext cx="3089429" cy="4000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34B54F-2F19-434A-896D-69741A34E75D}"/>
              </a:ext>
            </a:extLst>
          </p:cNvPr>
          <p:cNvSpPr txBox="1"/>
          <p:nvPr/>
        </p:nvSpPr>
        <p:spPr>
          <a:xfrm>
            <a:off x="3027818" y="5861671"/>
            <a:ext cx="3007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สิทธิประโยชน์ทางภาษี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A4EC9F8-45D5-4BD9-8B03-101BBD193BC4}"/>
              </a:ext>
            </a:extLst>
          </p:cNvPr>
          <p:cNvSpPr/>
          <p:nvPr/>
        </p:nvSpPr>
        <p:spPr>
          <a:xfrm>
            <a:off x="1143000" y="6599806"/>
            <a:ext cx="6886779" cy="500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1966D0-3E8B-46CB-AFCF-6E1806EEB2F6}"/>
              </a:ext>
            </a:extLst>
          </p:cNvPr>
          <p:cNvSpPr txBox="1"/>
          <p:nvPr/>
        </p:nvSpPr>
        <p:spPr>
          <a:xfrm>
            <a:off x="1057275" y="6644518"/>
            <a:ext cx="554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>
                <a:solidFill>
                  <a:schemeClr val="bg2">
                    <a:lumMod val="75000"/>
                  </a:schemeClr>
                </a:solidFill>
              </a:rPr>
              <a:t>เงินสะสมสามารถนำไปลดหย่อนภาษีได้เต็มจำนวนตามที่จ่ายจริง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F305FFE-DB09-40D2-A9AC-BD4E19746E6C}"/>
              </a:ext>
            </a:extLst>
          </p:cNvPr>
          <p:cNvSpPr/>
          <p:nvPr/>
        </p:nvSpPr>
        <p:spPr>
          <a:xfrm>
            <a:off x="1254658" y="7865268"/>
            <a:ext cx="7122677" cy="8570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745B111-0041-433F-8A82-E3B4CAFDC82A}"/>
              </a:ext>
            </a:extLst>
          </p:cNvPr>
          <p:cNvSpPr txBox="1"/>
          <p:nvPr/>
        </p:nvSpPr>
        <p:spPr>
          <a:xfrm>
            <a:off x="1057275" y="7717309"/>
            <a:ext cx="57518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>
                <a:solidFill>
                  <a:schemeClr val="bg2">
                    <a:lumMod val="75000"/>
                  </a:schemeClr>
                </a:solidFill>
              </a:rPr>
              <a:t>ลาออกจากกองทุนเงินสมทบและผลประโยชน์ได้รับการยกเว้นภาษี</a:t>
            </a:r>
          </a:p>
          <a:p>
            <a:r>
              <a:rPr lang="th-TH" sz="2400" dirty="0">
                <a:solidFill>
                  <a:schemeClr val="bg2">
                    <a:lumMod val="75000"/>
                  </a:schemeClr>
                </a:solidFill>
              </a:rPr>
              <a:t>(กรณีอายุ 55 ปีบริบูรณ์ และเป็นสมาชิกไม่น้อยกว่า 5 ปีต่อเนื่องกัน)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2471F3-9C11-42F3-BF6F-0C614B021A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638083" y="106178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BBB713-CA63-43FB-ACFD-49E22331F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54A629-1F3C-4B67-BEAA-5A7A6AA13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6951" y="1"/>
            <a:ext cx="2106117" cy="15795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96FCCF-D792-45A5-A9E0-E2945EB395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93221" y="171292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298ED0-17DE-46A5-A4A9-75BD75C16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8A1590B-AE90-47F6-B6FC-80932D0D8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3C34F8-7DC8-46B1-B0F4-F7144570F983}"/>
              </a:ext>
            </a:extLst>
          </p:cNvPr>
          <p:cNvSpPr/>
          <p:nvPr/>
        </p:nvSpPr>
        <p:spPr>
          <a:xfrm>
            <a:off x="562132" y="2608289"/>
            <a:ext cx="7802381" cy="1034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341442-1F0E-4B58-B82C-1A484285A901}"/>
              </a:ext>
            </a:extLst>
          </p:cNvPr>
          <p:cNvSpPr txBox="1"/>
          <p:nvPr/>
        </p:nvSpPr>
        <p:spPr>
          <a:xfrm>
            <a:off x="719528" y="2315981"/>
            <a:ext cx="76482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h-TH" sz="27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บลจ. </a:t>
            </a:r>
            <a:r>
              <a:rPr lang="en-US" sz="2700" b="1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Eastspring</a:t>
            </a:r>
            <a:r>
              <a:rPr lang="en-US" sz="27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</a:t>
            </a:r>
            <a:r>
              <a:rPr lang="th-TH" sz="27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มอบสวัสดิการประกันอุบัติเหตุฟรี </a:t>
            </a:r>
          </a:p>
          <a:p>
            <a:pPr>
              <a:lnSpc>
                <a:spcPct val="150000"/>
              </a:lnSpc>
            </a:pPr>
            <a:r>
              <a:rPr lang="th-TH" sz="27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สำหรับสมาชิกกองทุนสำรองเลี้ยงชีพ</a:t>
            </a:r>
            <a:endParaRPr lang="th-TH" sz="2700" b="1" dirty="0"/>
          </a:p>
          <a:p>
            <a:endParaRPr lang="en-US" sz="27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A30A0C-2E18-4F07-BF21-336183E69C19}"/>
              </a:ext>
            </a:extLst>
          </p:cNvPr>
          <p:cNvSpPr/>
          <p:nvPr/>
        </p:nvSpPr>
        <p:spPr>
          <a:xfrm>
            <a:off x="628718" y="3934919"/>
            <a:ext cx="8746104" cy="3603261"/>
          </a:xfrm>
          <a:prstGeom prst="rect">
            <a:avLst/>
          </a:prstGeom>
          <a:solidFill>
            <a:srgbClr val="FFFFCC"/>
          </a:solidFill>
          <a:ln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245BDA-63B8-4DCA-9D3D-478AAA792714}"/>
              </a:ext>
            </a:extLst>
          </p:cNvPr>
          <p:cNvSpPr txBox="1"/>
          <p:nvPr/>
        </p:nvSpPr>
        <p:spPr>
          <a:xfrm>
            <a:off x="1825013" y="4039449"/>
            <a:ext cx="5543505" cy="3831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เสียชีวิต/ทุพพลภาพ: </a:t>
            </a:r>
            <a:r>
              <a:rPr lang="th-TH" sz="24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10,000 บาท</a:t>
            </a:r>
            <a:endParaRPr lang="th-TH" sz="2400" dirty="0"/>
          </a:p>
          <a:p>
            <a:endParaRPr lang="th-TH" sz="2400" dirty="0"/>
          </a:p>
          <a:p>
            <a:r>
              <a:rPr lang="th-TH" sz="240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ขับขี่/โดยสารรถจักรยานยนต์: </a:t>
            </a:r>
            <a:r>
              <a:rPr lang="th-TH" sz="24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5,000 บาท</a:t>
            </a:r>
          </a:p>
          <a:p>
            <a:endParaRPr lang="th-TH" sz="2400" dirty="0"/>
          </a:p>
          <a:p>
            <a:r>
              <a:rPr lang="th-TH" sz="240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ถูกฆาตกรรม/ทำร้ายร่างกาย: </a:t>
            </a:r>
            <a:r>
              <a:rPr lang="th-TH" sz="24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6,000 บาท</a:t>
            </a:r>
          </a:p>
          <a:p>
            <a:endParaRPr lang="th-TH" sz="2400" dirty="0"/>
          </a:p>
          <a:p>
            <a:r>
              <a:rPr lang="th-TH" sz="240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โดยสารยานพาหนะสาธารณะ: </a:t>
            </a:r>
            <a:r>
              <a:rPr lang="th-TH" sz="24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20,000 บาท</a:t>
            </a:r>
          </a:p>
          <a:p>
            <a:endParaRPr lang="th-TH" sz="2400" dirty="0"/>
          </a:p>
          <a:p>
            <a:pPr lvl="0"/>
            <a:r>
              <a:rPr lang="th-TH" sz="240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ค่าปลงศพ: </a:t>
            </a:r>
            <a:r>
              <a:rPr lang="th-TH" sz="24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1,000 บาท</a:t>
            </a:r>
            <a:endParaRPr lang="th-TH" sz="2400" dirty="0"/>
          </a:p>
          <a:p>
            <a:endParaRPr lang="en-US" sz="2700" dirty="0"/>
          </a:p>
        </p:txBody>
      </p:sp>
      <p:pic>
        <p:nvPicPr>
          <p:cNvPr id="1026" name="Picture 2" descr="รูปCheck Mark Vector PNG, ภาพCheck Mark VectorPSD, ดาวน์โหลด ...">
            <a:extLst>
              <a:ext uri="{FF2B5EF4-FFF2-40B4-BE49-F238E27FC236}">
                <a16:creationId xmlns:a16="http://schemas.microsoft.com/office/drawing/2014/main" id="{2C743E1E-6948-489A-B7B6-F6ED43696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62" y="4039450"/>
            <a:ext cx="532952" cy="53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รูปCheck Mark Vector PNG, ภาพCheck Mark VectorPSD, ดาวน์โหลด ...">
            <a:extLst>
              <a:ext uri="{FF2B5EF4-FFF2-40B4-BE49-F238E27FC236}">
                <a16:creationId xmlns:a16="http://schemas.microsoft.com/office/drawing/2014/main" id="{836C9352-32B9-4F49-B8A3-121DF1416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60" y="4697078"/>
            <a:ext cx="532952" cy="53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รูปCheck Mark Vector PNG, ภาพCheck Mark VectorPSD, ดาวน์โหลด ...">
            <a:extLst>
              <a:ext uri="{FF2B5EF4-FFF2-40B4-BE49-F238E27FC236}">
                <a16:creationId xmlns:a16="http://schemas.microsoft.com/office/drawing/2014/main" id="{983E722E-1A37-4D41-A9B4-259C3C44A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285" y="5470073"/>
            <a:ext cx="532952" cy="53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รูปCheck Mark Vector PNG, ภาพCheck Mark VectorPSD, ดาวน์โหลด ...">
            <a:extLst>
              <a:ext uri="{FF2B5EF4-FFF2-40B4-BE49-F238E27FC236}">
                <a16:creationId xmlns:a16="http://schemas.microsoft.com/office/drawing/2014/main" id="{2C399425-1959-4A41-9988-7FC2F03BE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60" y="6237650"/>
            <a:ext cx="532952" cy="53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รูปCheck Mark Vector PNG, ภาพCheck Mark VectorPSD, ดาวน์โหลด ...">
            <a:extLst>
              <a:ext uri="{FF2B5EF4-FFF2-40B4-BE49-F238E27FC236}">
                <a16:creationId xmlns:a16="http://schemas.microsoft.com/office/drawing/2014/main" id="{F79840FB-843C-48EA-910D-39F7B5C3D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285" y="6893038"/>
            <a:ext cx="532952" cy="53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267558-8200-41E7-BE74-9AC6B1247D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4338" y="247650"/>
            <a:ext cx="1591231" cy="1084290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60DEA1-A0C9-4088-9278-60503944B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F614A8-639B-4E82-B915-5E9AE11DC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2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8857EF-60BB-4F76-8E69-D9C82F102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25800" y="150125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148A1F0-53C5-48D8-9BB1-5A38EF478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1112007-73A7-4CB1-A99F-1C5FDBE00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FAD48D-F106-4C4B-B236-FE9D7BD22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55124" y="175525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D17835-DFAB-4A83-8D6C-ED61BA045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6B688E-19ED-4883-AA48-B3101967B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67" y="1"/>
            <a:ext cx="2106117" cy="1579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E9D0E6-DF2B-47DE-8EC2-39D684765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8910" y="38100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FE565F-B0D6-4758-A747-3552FE16E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E40DD5-3E8C-4288-B9F9-2460249A4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0A8B53-F2F9-4AF8-A8FF-1EBCFCFA2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46657" y="171292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CFDC74-84D6-489C-9C5A-1F1850EC9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7D8E00-13A2-45CE-8E0B-08DAC004E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82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F2D3D8-FA4B-4AC4-9EAE-96D804340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1395" y="175525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27B113-B74A-45FD-9EBE-4BF5F865A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7EF71C-034A-4E5A-B6FB-52EAF013C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0F1979-C2D3-4443-882A-3B8BAB095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82863" y="0"/>
            <a:ext cx="1830517" cy="1247343"/>
          </a:xfrm>
          <a:prstGeom prst="rect">
            <a:avLst/>
          </a:prstGeom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1A6DB7-47B8-4D94-8BB3-340B32784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323336-37E5-4DB5-B5A3-44E1A3731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97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00248A-7918-4D16-9C4D-C3B3A1A8A2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63880" y="192459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5E575E-18C9-4E4E-B2A9-B75F3F8B0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E4B528-CA44-4396-BDF3-8AB453D27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0" y="190500"/>
            <a:ext cx="1397824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D8A2C8-304E-4248-A133-AAA5B4CEA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3777980-F7FA-4FB0-ABDC-0E6BB092D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DB4844-1998-4BBE-A340-EFD1CA8E5EC0}"/>
              </a:ext>
            </a:extLst>
          </p:cNvPr>
          <p:cNvSpPr/>
          <p:nvPr/>
        </p:nvSpPr>
        <p:spPr>
          <a:xfrm>
            <a:off x="1371601" y="2165684"/>
            <a:ext cx="3368843" cy="721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D8C7B2-892D-42B5-9D6E-010382772EFC}"/>
              </a:ext>
            </a:extLst>
          </p:cNvPr>
          <p:cNvSpPr txBox="1"/>
          <p:nvPr/>
        </p:nvSpPr>
        <p:spPr>
          <a:xfrm>
            <a:off x="1416954" y="2223065"/>
            <a:ext cx="32592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00" b="1" dirty="0">
                <a:solidFill>
                  <a:schemeClr val="bg2">
                    <a:lumMod val="75000"/>
                  </a:schemeClr>
                </a:solidFill>
                <a:latin typeface="Prompt" panose="00000500000000000000" charset="-34"/>
                <a:cs typeface="Prompt" panose="00000500000000000000" charset="-34"/>
              </a:rPr>
              <a:t>ใครมีสิทธิ์บ้าง</a:t>
            </a:r>
            <a:endParaRPr lang="en-US" sz="4200" b="1" dirty="0">
              <a:solidFill>
                <a:schemeClr val="bg2">
                  <a:lumMod val="75000"/>
                </a:schemeClr>
              </a:solidFill>
              <a:latin typeface="Prompt" panose="00000500000000000000" charset="-34"/>
              <a:cs typeface="Prompt" panose="00000500000000000000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0FA6AF-B460-4CD0-9731-BCDC491163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73200" y="159946"/>
            <a:ext cx="1848647" cy="1259698"/>
          </a:xfrm>
          <a:prstGeom prst="rect">
            <a:avLst/>
          </a:prstGeo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0F845C-B718-4667-AA82-31B27757F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0DDBF87-DEE8-4A54-87ED-9FEB7B7D3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2D66F4-A14F-4ADD-8582-C898CA0C6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73200" y="205627"/>
            <a:ext cx="1714569" cy="1168335"/>
          </a:xfrm>
          <a:prstGeom prst="rect">
            <a:avLst/>
          </a:prstGeom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BAD403-1BDC-42E2-809A-E18F584C2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E42BB6-0F69-4584-ACDF-94DFBA9FB591}"/>
              </a:ext>
            </a:extLst>
          </p:cNvPr>
          <p:cNvSpPr/>
          <p:nvPr/>
        </p:nvSpPr>
        <p:spPr>
          <a:xfrm>
            <a:off x="228491" y="223216"/>
            <a:ext cx="2849732" cy="14781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074FF78-02C5-450B-B8B9-65010E0E3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54" y="121759"/>
            <a:ext cx="2106117" cy="15795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01739A9-89EA-4488-B80B-3EE86CF1F700}"/>
              </a:ext>
            </a:extLst>
          </p:cNvPr>
          <p:cNvSpPr/>
          <p:nvPr/>
        </p:nvSpPr>
        <p:spPr>
          <a:xfrm>
            <a:off x="9456821" y="8037095"/>
            <a:ext cx="6954254" cy="409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FFC725-3CBC-4FE5-91C9-1B206C4C3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9313" y="142073"/>
            <a:ext cx="1160196" cy="790576"/>
          </a:xfrm>
          <a:prstGeom prst="rect">
            <a:avLst/>
          </a:prstGeom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E577E0-F674-46D0-BDA8-9FFD0D964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B068B8B-5622-4CFD-A3E4-14063331A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EA748B-D9F6-412B-81F6-311363EDCB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0800" y="190500"/>
            <a:ext cx="1836406" cy="1251356"/>
          </a:xfrm>
          <a:prstGeom prst="rect">
            <a:avLst/>
          </a:prstGeo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364854" cy="10244147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786</Words>
  <Application>Microsoft Office PowerPoint</Application>
  <PresentationFormat>Custom</PresentationFormat>
  <Paragraphs>255</Paragraphs>
  <Slides>161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74" baseType="lpstr">
      <vt:lpstr>Arial</vt:lpstr>
      <vt:lpstr>Anantason Bold</vt:lpstr>
      <vt:lpstr>Calibri</vt:lpstr>
      <vt:lpstr>Anantason</vt:lpstr>
      <vt:lpstr>League Spartan</vt:lpstr>
      <vt:lpstr>Sarabun</vt:lpstr>
      <vt:lpstr>Kollektif Bold</vt:lpstr>
      <vt:lpstr>TH SarabunPSK</vt:lpstr>
      <vt:lpstr>Prompt SemiBold</vt:lpstr>
      <vt:lpstr>Kollektif</vt:lpstr>
      <vt:lpstr>Pridi</vt:lpstr>
      <vt:lpstr>Prompt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ปฐมนิเทศบุคลากรใหม่</dc:title>
  <cp:lastModifiedBy>SUTHANYA SRISATCHANG</cp:lastModifiedBy>
  <cp:revision>11</cp:revision>
  <dcterms:created xsi:type="dcterms:W3CDTF">2006-08-16T00:00:00Z</dcterms:created>
  <dcterms:modified xsi:type="dcterms:W3CDTF">2026-05-21T05:09:34Z</dcterms:modified>
  <dc:identifier>DAHKA2LYvos</dc:identifier>
</cp:coreProperties>
</file>